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MkrUO6rlC5xYIdt+dY2gA==" hashData="js8OnNwZZ4hp207OABV47um6R+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1140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91937-8E53-4B4A-9F48-325DB53B673F}" type="datetimeFigureOut">
              <a:rPr lang="pt-BR" smtClean="0"/>
              <a:t>11/04/2015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BB774-BB8B-4794-A316-4C24E5904B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93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91937-8E53-4B4A-9F48-325DB53B673F}" type="datetimeFigureOut">
              <a:rPr lang="pt-BR" smtClean="0"/>
              <a:t>11/04/2015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BB774-BB8B-4794-A316-4C24E5904B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7890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91937-8E53-4B4A-9F48-325DB53B673F}" type="datetimeFigureOut">
              <a:rPr lang="pt-BR" smtClean="0"/>
              <a:t>11/04/2015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BB774-BB8B-4794-A316-4C24E5904B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6007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91937-8E53-4B4A-9F48-325DB53B673F}" type="datetimeFigureOut">
              <a:rPr lang="pt-BR" smtClean="0"/>
              <a:t>11/04/2015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BB774-BB8B-4794-A316-4C24E5904B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537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91937-8E53-4B4A-9F48-325DB53B673F}" type="datetimeFigureOut">
              <a:rPr lang="pt-BR" smtClean="0"/>
              <a:t>11/04/2015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BB774-BB8B-4794-A316-4C24E5904B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1603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91937-8E53-4B4A-9F48-325DB53B673F}" type="datetimeFigureOut">
              <a:rPr lang="pt-BR" smtClean="0"/>
              <a:t>11/04/2015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BB774-BB8B-4794-A316-4C24E5904B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762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91937-8E53-4B4A-9F48-325DB53B673F}" type="datetimeFigureOut">
              <a:rPr lang="pt-BR" smtClean="0"/>
              <a:t>11/04/2015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BB774-BB8B-4794-A316-4C24E5904B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053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91937-8E53-4B4A-9F48-325DB53B673F}" type="datetimeFigureOut">
              <a:rPr lang="pt-BR" smtClean="0"/>
              <a:t>11/04/2015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BB774-BB8B-4794-A316-4C24E5904B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8501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91937-8E53-4B4A-9F48-325DB53B673F}" type="datetimeFigureOut">
              <a:rPr lang="pt-BR" smtClean="0"/>
              <a:t>11/04/2015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BB774-BB8B-4794-A316-4C24E5904B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6519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91937-8E53-4B4A-9F48-325DB53B673F}" type="datetimeFigureOut">
              <a:rPr lang="pt-BR" smtClean="0"/>
              <a:t>11/04/2015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BB774-BB8B-4794-A316-4C24E5904B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4082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91937-8E53-4B4A-9F48-325DB53B673F}" type="datetimeFigureOut">
              <a:rPr lang="pt-BR" smtClean="0"/>
              <a:t>11/04/2015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BB774-BB8B-4794-A316-4C24E5904B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806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E91937-8E53-4B4A-9F48-325DB53B673F}" type="datetimeFigureOut">
              <a:rPr lang="pt-BR" smtClean="0"/>
              <a:t>11/04/2015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BBB774-BB8B-4794-A316-4C24E5904B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9937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MINHAS IMAGENS QUE ESTAVAM NO COMPUTADOR\DIVERSOS E BONITOS\10155227_460382200764152_808198623836486946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MINHAS IMAGENS QUE ESTAVAM NO COMPUTADOR\DIVERSOS E BONITOS\10155227_460382200764152_808198623836486946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856984" cy="65527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553383" y="-99392"/>
            <a:ext cx="603723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7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Old English Text MT" pitchFamily="66" charset="0"/>
              </a:rPr>
              <a:t>Ecos da Poesia</a:t>
            </a:r>
            <a:endParaRPr lang="pt-BR" sz="72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798644" y="3246075"/>
            <a:ext cx="554671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Euclides Cavaco</a:t>
            </a:r>
            <a:endParaRPr lang="pt-BR" sz="4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4046050" y="1939479"/>
            <a:ext cx="105189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De</a:t>
            </a:r>
            <a:endParaRPr lang="pt-BR" sz="4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713412" y="4748951"/>
            <a:ext cx="771717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7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Old English Text MT" pitchFamily="66" charset="0"/>
              </a:rPr>
              <a:t>Nau feita de sonhos</a:t>
            </a:r>
            <a:endParaRPr lang="pt-BR" sz="72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631293" y="6444044"/>
            <a:ext cx="52216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Automático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-108520" y="6495727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5565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>
        <p14:ripple/>
        <p:sndAc>
          <p:stSnd loop="1">
            <p:snd r:embed="rId2" name="Fado Menor 3.wav"/>
          </p:stSnd>
        </p:sndAc>
      </p:transition>
    </mc:Choice>
    <mc:Fallback xmlns="">
      <p:transition spd="slow" advTm="14000">
        <p:fade/>
        <p:sndAc>
          <p:stSnd loop="1">
            <p:snd r:embed="rId4" name="Fado Menor 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2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375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125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9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MINHAS IMAGENS QUE ESTAVAM NO COMPUTADOR\DIVERSOS E BONITOS\10155227_460382200764152_808198623836486946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MINHAS IMAGENS QUE ESTAVAM NO COMPUTADOR\DIVERSOS E BONITOS\10155227_460382200764152_808198623836486946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856984" cy="65527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123728" y="3789040"/>
            <a:ext cx="77048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Minha nau feita de sonhos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Parece às vezes perdida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Quando os ventos são medonhos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Neste oceano da vida.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-108520" y="6495727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649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>
        <p14:ripple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5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9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MINHAS IMAGENS QUE ESTAVAM NO COMPUTADOR\DIVERSOS E BONITOS\10155227_460382200764152_808198623836486946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MINHAS IMAGENS QUE ESTAVAM NO COMPUTADOR\DIVERSOS E BONITOS\10155227_460382200764152_808198623836486946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856984" cy="65527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267744" y="3789040"/>
            <a:ext cx="7920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Ai quantas vezes os ventos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Sem saber porquê se agitam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Causando à nau tais tormentos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o seu curso debilitam.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-108520" y="6495727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649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>
        <p14:ripple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5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9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MINHAS IMAGENS QUE ESTAVAM NO COMPUTADOR\DIVERSOS E BONITOS\10155227_460382200764152_808198623836486946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MINHAS IMAGENS QUE ESTAVAM NO COMPUTADOR\DIVERSOS E BONITOS\10155227_460382200764152_808198623836486946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856984" cy="65527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-108520" y="6495727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267744" y="3789040"/>
            <a:ext cx="8640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Eu procuro navegar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Ser da nau um bom arrais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 luto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prà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controlar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Ao encontrar vendavais.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649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>
        <p14:ripple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5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9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MINHAS IMAGENS QUE ESTAVAM NO COMPUTADOR\DIVERSOS E BONITOS\10155227_460382200764152_808198623836486946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MINHAS IMAGENS QUE ESTAVAM NO COMPUTADOR\DIVERSOS E BONITOS\10155227_460382200764152_808198623836486946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856984" cy="65527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-108520" y="6495727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339752" y="3789040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Quando amaina a tempestade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Fico feliz não o nego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Ao sentir tranquilidade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Nesta nau onde navego!...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652120" y="5589240"/>
            <a:ext cx="3888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Euclides Cavaco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649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00">
        <p14:ripple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5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9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4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MINHAS IMAGENS QUE ESTAVAM NO COMPUTADOR\DIVERSOS E BONITOS\10155227_460382200764152_808198623836486946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MINHAS IMAGENS QUE ESTAVAM NO COMPUTADOR\DIVERSOS E BONITOS\10155227_460382200764152_808198623836486946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856984" cy="65527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-108520" y="6495727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486924" y="476672"/>
            <a:ext cx="217014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Créditos</a:t>
            </a:r>
            <a:endParaRPr lang="pt-BR" sz="4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83568" y="3717032"/>
            <a:ext cx="813690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POEMA DE EUCLIDES CAVACO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UM POETA PORTUGUÊS NO CANADÁ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LONDON – CA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MÚSICA: FADO MENOR 3 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W@l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. 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649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MINHAS IMAGENS QUE ESTAVAM NO COMPUTADOR\DIVERSOS E BONITOS\10155227_460382200764152_808198623836486946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MINHAS IMAGENS QUE ESTAVAM NO COMPUTADOR\DIVERSOS E BONITOS\10155227_460382200764152_808198623836486946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856984" cy="65527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-108520" y="6495727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27584" y="4510861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NÃO RETIRE E NEM ADULTERE OS CRÉDITOS. RESPEITE OS DIREITOS AUTORAIS DE EUCLIDES CAVACO. 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649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MINHAS IMAGENS QUE ESTAVAM NO COMPUTADOR\DIVERSOS E BONITOS\10155227_460382200764152_808198623836486946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MINHAS IMAGENS QUE ESTAVAM NO COMPUTADOR\DIVERSOS E BONITOS\10155227_460382200764152_808198623836486946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856984" cy="65527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-108520" y="6495727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691680" y="4623519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cavaco@sympatico.ca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8094" y="2266701"/>
            <a:ext cx="912782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C0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Handwriting" pitchFamily="66" charset="0"/>
              </a:rPr>
              <a:t>www.sergrasan.com/ecosdapoesia</a:t>
            </a:r>
            <a:endParaRPr lang="pt-BR" sz="36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C000"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649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>
        <p14:ripple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8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Nau feita de sonho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Nau feita de sonhos</Template>
  <TotalTime>3</TotalTime>
  <Words>151</Words>
  <Application>Microsoft Office PowerPoint</Application>
  <PresentationFormat>Apresentação na tela (4:3)</PresentationFormat>
  <Paragraphs>39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Nau feita de sonhos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</cp:revision>
  <dcterms:created xsi:type="dcterms:W3CDTF">2015-04-11T16:12:57Z</dcterms:created>
  <dcterms:modified xsi:type="dcterms:W3CDTF">2015-04-11T16:16:04Z</dcterms:modified>
</cp:coreProperties>
</file>