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rDAYr15rHiYs//zAQf+7g==" hashData="3fbvDz+Cgzuwv1Q86UWKuhylUF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46" y="-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989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615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978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222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696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532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02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279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74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213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312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2388B-20F6-4BE5-A6C7-7A348E47A8CD}" type="datetimeFigureOut">
              <a:rPr lang="pt-BR" smtClean="0"/>
              <a:t>06/03/2014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5D674-1F67-47AE-95DD-2DFB796982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888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rism dir="d"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164288" y="-27384"/>
            <a:ext cx="5085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2358892" y="2967335"/>
            <a:ext cx="442621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Poor Richard" pitchFamily="18" charset="0"/>
              </a:rPr>
              <a:t>Ser Mulher</a:t>
            </a:r>
            <a:endParaRPr lang="pt-BR" sz="8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  <a:reflection blurRad="6350" stA="55000" endA="50" endPos="85000" dir="5400000" sy="-100000" algn="bl" rotWithShape="0"/>
              </a:effectLst>
              <a:latin typeface="Poor Richard" pitchFamily="18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2339752" y="4623519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91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8884">
        <p14:prism dir="d" isContent="1"/>
        <p:sndAc>
          <p:stSnd loop="1">
            <p:snd r:embed="rId2" name="Ser Mulher - Euclides Cavaco.wav"/>
          </p:stSnd>
        </p:sndAc>
      </p:transition>
    </mc:Choice>
    <mc:Fallback>
      <p:transition spd="slow" advTm="8884">
        <p:fade/>
        <p:sndAc>
          <p:stSnd loop="1">
            <p:snd r:embed="rId2" name="Ser Mulher - Euclides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250"/>
                            </p:stCondLst>
                            <p:childTnLst>
                              <p:par>
                                <p:cTn id="23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767736" y="-27384"/>
            <a:ext cx="5085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08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705">
        <p14:prism dir="d" isContent="1"/>
      </p:transition>
    </mc:Choice>
    <mc:Fallback>
      <p:transition spd="slow" advTm="47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715">
        <p14:prism dir="d" isContent="1"/>
      </p:transition>
    </mc:Choice>
    <mc:Fallback>
      <p:transition spd="slow" advTm="57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133">
        <p14:prism dir="d" isContent="1"/>
      </p:transition>
    </mc:Choice>
    <mc:Fallback>
      <p:transition spd="slow" advTm="61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239344" y="4509120"/>
            <a:ext cx="5949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SER MULHER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É SER ESPOSA E COMPAHEIRA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AMANTE TERNA E FAGUEIRA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O AMOR SABE ENTENDER.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708">
        <p14:prism dir="d" isContent="1"/>
      </p:transition>
    </mc:Choice>
    <mc:Fallback>
      <p:transition spd="slow" advTm="127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527376" y="4532927"/>
            <a:ext cx="5085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SER MULHER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É SER MÃE E CONSELHEIRA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DEDICADA DE ALMA INTEIRA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QUE DEVOTA O SEU SER.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0906">
        <p14:prism dir="d" isContent="1"/>
      </p:transition>
    </mc:Choice>
    <mc:Fallback>
      <p:transition spd="slow" advTm="109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28628" y="4509120"/>
            <a:ext cx="54879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SER MULHER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É SER DO LAR TIMONEIRA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 DOENÇA A ENFERMEIRA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É DAR MAIS QUE RECEBER.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9629">
        <p14:prism dir="d" isContent="1"/>
      </p:transition>
    </mc:Choice>
    <mc:Fallback>
      <p:transition spd="slow" advTm="96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447031" y="4532927"/>
            <a:ext cx="61016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SER MULHER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É SER FONTE DE EXISTÊNCIA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CALA A VOZ DA CIÊNCIA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FORÇA DE SER MULHER.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1088">
        <p14:prism dir="d" isContent="1"/>
      </p:transition>
    </mc:Choice>
    <mc:Fallback>
      <p:transition spd="slow" advTm="110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067944" y="4509120"/>
            <a:ext cx="5877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SER MULHER NÃO É SOMENTE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FIGURA E A FULGÊNCIA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É MUITO MAIS TRANSCENDENTE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 QUE ESSA MERA APARÊNCIA.</a:t>
            </a:r>
          </a:p>
          <a:p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266">
        <p14:prism dir="d" isContent="1"/>
      </p:transition>
    </mc:Choice>
    <mc:Fallback>
      <p:transition spd="slow" advTm="122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067944" y="4532927"/>
            <a:ext cx="5904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SER MULHER É TER CORAGEM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PÔR FIM À INJUSTIÇA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DESSA HUMILHANTE IMAGEM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OUTRORA A FEZ SUBMISSA.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049">
        <p14:prism dir="d" isContent="1"/>
      </p:transition>
    </mc:Choice>
    <mc:Fallback>
      <p:transition spd="slow" advTm="140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44008" y="4532927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SER MULHER É DIZER NÃO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AO ABUSO E VIOLÊNCIA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À VIL DISCRIMINAÇÃO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À AUSTERA PREPOTÊNCIA.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2495">
        <p14:prism dir="d" isContent="1"/>
      </p:transition>
    </mc:Choice>
    <mc:Fallback>
      <p:transition spd="slow" advTm="124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355976" y="4509120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SER MULHER  É PROCURAR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 DIREITO À IGUALDADE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SEM TABUS COMUNGAR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TUDO COM JUSTA EQUIDADE.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301">
        <p14:prism dir="d" isContent="1"/>
      </p:transition>
    </mc:Choice>
    <mc:Fallback>
      <p:transition spd="slow" advTm="133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23928" y="4532927"/>
            <a:ext cx="5949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SER MULHER É ESSE ALGUÉM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AVÓ, NETA, IRMÃ OU FILHA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DEVOTADA ESPOSA E MÃE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O SEU AMOR COMPARTILHA.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4464">
        <p14:prism dir="d" isContent="1"/>
      </p:transition>
    </mc:Choice>
    <mc:Fallback>
      <p:transition spd="slow" advTm="144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355976" y="4532927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SER MULHER É SIM LUTAR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PARA SER COMPREENDIDA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 SEM MEDO CONQUISTAR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OS SEUS DIREITOS NA VIDA!...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883722" y="5877272"/>
            <a:ext cx="4944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535">
        <p14:prism dir="d" isContent="1"/>
      </p:transition>
    </mc:Choice>
    <mc:Fallback>
      <p:transition spd="slow" advTm="135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654919" y="1136938"/>
            <a:ext cx="18341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Poor Richard" pitchFamily="18" charset="0"/>
              </a:rPr>
              <a:t>Créditos</a:t>
            </a:r>
            <a:endParaRPr lang="pt-BR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Poor Richard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44598" y="3751872"/>
            <a:ext cx="67564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POEMA E VOZ  DE EUCLIDES CAVACO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(UM POETA PORTUGUÊS NO CANADÁ)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LONDON – CANADÁ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FOTO: INTERNET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FORMATAÇÃO: 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7313">
        <p14:prism dir="d" isContent="1"/>
      </p:transition>
    </mc:Choice>
    <mc:Fallback>
      <p:transition spd="slow" advTm="73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4665910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RESPEITE OS DIREITOS AUTORAIS DE EUCLIDES CAVACO. NÃO RETIRE E NEM ADULTERE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011">
        <p14:prism dir="d" isContent="1"/>
      </p:transition>
    </mc:Choice>
    <mc:Fallback>
      <p:transition spd="slow" advTm="40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4445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Pictures\MOÇAS\1149031_498126476938202_10563309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ro 5"/>
          <p:cNvSpPr/>
          <p:nvPr/>
        </p:nvSpPr>
        <p:spPr>
          <a:xfrm>
            <a:off x="539552" y="476672"/>
            <a:ext cx="8136904" cy="5904656"/>
          </a:xfrm>
          <a:prstGeom prst="frame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29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207469" y="3743113"/>
            <a:ext cx="3101330" cy="26299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576237" y="5156482"/>
            <a:ext cx="2511273" cy="21295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Win\Pictures\flores\59591_493028627447987_9661871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51254">
            <a:off x="-433774" y="4280280"/>
            <a:ext cx="2302169" cy="195223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60724" y="3124821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37224" y="3514104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0435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2" y="6666309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020272" y="6381328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5" name="Picture 11" descr="D:\07.2 - Estrelas\07 - Estrela (20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1" y="5362575"/>
            <a:ext cx="67627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5496" y="332656"/>
            <a:ext cx="89354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www.sergrasan.com/ecosdapoesia</a:t>
            </a:r>
            <a:endParaRPr lang="pt-BR" sz="36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3012" y="3831431"/>
            <a:ext cx="4189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cavaco@sympatico.ca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1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945">
        <p14:prism dir="d" isContent="1"/>
      </p:transition>
    </mc:Choice>
    <mc:Fallback>
      <p:transition spd="slow" advTm="69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Ser Mulhe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 Mulher</Template>
  <TotalTime>119</TotalTime>
  <Words>264</Words>
  <Application>Microsoft Office PowerPoint</Application>
  <PresentationFormat>Apresentação na tela (4:3)</PresentationFormat>
  <Paragraphs>88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Ser Mulher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3</cp:revision>
  <dcterms:created xsi:type="dcterms:W3CDTF">2014-03-06T19:53:52Z</dcterms:created>
  <dcterms:modified xsi:type="dcterms:W3CDTF">2014-03-06T21:53:50Z</dcterms:modified>
</cp:coreProperties>
</file>