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GrfE+bPmuC5m0oZjULh7w==" hashData="yDP6OjeIKLfRspoXpt+PiglMUR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8293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298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44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381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20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79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19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28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914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699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607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003300"/>
          </a:fgClr>
          <a:bgClr>
            <a:srgbClr val="C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C246C-A24F-4E25-B1FA-688B66B1AD54}" type="datetimeFigureOut">
              <a:rPr lang="pt-BR" smtClean="0"/>
              <a:t>10/03/2015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7E71-A42C-4EEB-BA7F-D818207F1A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5854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899592" y="3297758"/>
            <a:ext cx="4980852" cy="923330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Lucida Calligraphy" pitchFamily="66" charset="0"/>
              </a:rPr>
              <a:t>Jogo da Vida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83568" y="4437112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igh Tower Text" pitchFamily="18" charset="0"/>
              </a:rPr>
              <a:t>Euclides Cavaco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igh Tower Text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444208" y="542606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rgbClr val="FFC000"/>
                </a:solidFill>
                <a:latin typeface="Sakkal Majalla" pitchFamily="2" charset="-78"/>
                <a:cs typeface="Sakkal Majalla" pitchFamily="2" charset="-78"/>
              </a:rPr>
              <a:t>Automático</a:t>
            </a:r>
            <a:endParaRPr lang="pt-BR" sz="2800" dirty="0">
              <a:solidFill>
                <a:srgbClr val="FFC000"/>
              </a:solidFill>
              <a:latin typeface="Sakkal Majalla" pitchFamily="2" charset="-78"/>
              <a:cs typeface="Sakkal Majall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05213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27">
        <p14:ripple dir="ru"/>
        <p:sndAc>
          <p:stSnd loop="1">
            <p:snd r:embed="rId2" name="02 Fado das Trincheiras.wav"/>
          </p:stSnd>
        </p:sndAc>
      </p:transition>
    </mc:Choice>
    <mc:Fallback>
      <p:transition spd="slow" advTm="6627">
        <p:fade/>
        <p:sndAc>
          <p:stSnd loop="1">
            <p:snd r:embed="rId2" name="02 Fado das Trinchei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3429000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a vida for por destino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Como um jogo onde apostamos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Este mundo é um casino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qual todos nós jogamos.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678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18">
        <p14:ripple dir="ru"/>
      </p:transition>
    </mc:Choice>
    <mc:Fallback>
      <p:transition spd="slow" advTm="132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54318" y="3645024"/>
            <a:ext cx="47257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 esta filosofia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Duma audácia desmedida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Joga-se a vida à porfia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Pondo em risco a nossa vida.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57">
        <p14:ripple dir="ru"/>
      </p:transition>
    </mc:Choice>
    <mc:Fallback>
      <p:transition spd="slow" advTm="158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54318" y="3861048"/>
            <a:ext cx="47257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Das regras tenho receio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 serem assaz ousadas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ver o casino cheio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vidas tão mal jogadas.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73">
        <p14:ripple dir="ru"/>
      </p:transition>
    </mc:Choice>
    <mc:Fallback>
      <p:transition spd="slow" advTm="14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3717032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Eu se jogar tento logo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Tudo arriscar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p’ra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vencer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Por a vida ser um jogo</a:t>
            </a:r>
          </a:p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Muito amargo de perder!...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915816" y="5445224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latin typeface="Lucida Calligraphy" pitchFamily="66" charset="0"/>
              </a:rPr>
              <a:t>Euclides Cavaco</a:t>
            </a:r>
            <a:endParaRPr lang="pt-BR" b="1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62">
        <p14:ripple dir="ru"/>
      </p:transition>
    </mc:Choice>
    <mc:Fallback>
      <p:transition spd="slow" advTm="15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9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55776" y="1342509"/>
            <a:ext cx="20569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Créditos</a:t>
            </a:r>
            <a:endParaRPr lang="pt-BR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43608" y="2204864"/>
            <a:ext cx="4320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EUCLIDES CAVACO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UM POETA PORTUGUÊS NO CANADÁ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LONDON – CA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FADO DAS TRINCHEIRAS (Guitarras Portuguesas)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35">
        <p14:ripple dir="ru"/>
      </p:transition>
    </mc:Choice>
    <mc:Fallback>
      <p:transition spd="slow" advTm="126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4305870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EUCLIDES CAVACO, NÃO RETIRANDO E NEM ADULTERANDO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19">
        <p14:ripple dir="ru"/>
      </p:transition>
    </mc:Choice>
    <mc:Fallback>
      <p:transition spd="slow" advTm="6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332656"/>
            <a:ext cx="8352928" cy="6120680"/>
          </a:xfrm>
          <a:prstGeom prst="rect">
            <a:avLst/>
          </a:prstGeom>
          <a:solidFill>
            <a:srgbClr val="003300"/>
          </a:solidFill>
          <a:ln w="76200" cmpd="tri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Fita perfurada 4"/>
          <p:cNvSpPr/>
          <p:nvPr/>
        </p:nvSpPr>
        <p:spPr>
          <a:xfrm>
            <a:off x="854318" y="0"/>
            <a:ext cx="8316416" cy="6858000"/>
          </a:xfrm>
          <a:prstGeom prst="flowChartPunchedTape">
            <a:avLst/>
          </a:prstGeom>
          <a:gradFill flip="none" rotWithShape="1">
            <a:gsLst>
              <a:gs pos="0">
                <a:srgbClr val="CC3300">
                  <a:shade val="30000"/>
                  <a:satMod val="115000"/>
                </a:srgbClr>
              </a:gs>
              <a:gs pos="50000">
                <a:srgbClr val="CC3300">
                  <a:shade val="67500"/>
                  <a:satMod val="115000"/>
                </a:srgbClr>
              </a:gs>
              <a:gs pos="100000">
                <a:srgbClr val="CC33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40" name="Picture 16" descr="G:\MINHAS IMAGENS QUE ESTAVAM NO COMPUTADOR\FOTOS POEMAS DO SANDRO\1535615_257643147733607_80632092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055"/>
            <a:ext cx="4871864" cy="5488596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MINHAS IMAGENS QUE ESTAVAM NO COMPUTADOR\FOTOS POEMAS DO SANDRO\1396016_236595663171689_3175379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76672" y="-243408"/>
            <a:ext cx="3995179" cy="2562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16200000">
            <a:off x="-2725995" y="3814228"/>
            <a:ext cx="5748300" cy="36933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36512" y="-99392"/>
            <a:ext cx="5616624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8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732240" y="6485274"/>
            <a:ext cx="6336704" cy="40011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592102">
            <a:off x="-695708" y="2127719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67744" y="4293096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65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00">
        <p14:ripple dir="ru"/>
      </p:transition>
    </mc:Choice>
    <mc:Fallback>
      <p:transition spd="slow" advTm="16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8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194</Words>
  <Application>Microsoft Office PowerPoint</Application>
  <PresentationFormat>Apresentação na tela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2015-03-10T15:44:03Z</dcterms:created>
  <dcterms:modified xsi:type="dcterms:W3CDTF">2015-03-10T22:11:25Z</dcterms:modified>
</cp:coreProperties>
</file>