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14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911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85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69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30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299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305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204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547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842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928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9EF85-023A-4F6F-BF0D-5057561FEEFC}" type="datetimeFigureOut">
              <a:rPr lang="pt-BR" smtClean="0"/>
              <a:t>12/06/2013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4A2EE-3124-4E40-BF79-30486524B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8552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51520" y="2967335"/>
            <a:ext cx="456195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SANTO ANTÓNIO</a:t>
            </a:r>
            <a:endParaRPr lang="pt-BR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11560" y="4869160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(EUCLIDES CAVACO)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5496" y="-2738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474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 dir="vert"/>
        <p:sndAc>
          <p:stSnd loop="1">
            <p:snd r:embed="rId2" name="Boa Nova Paulo Parreira Cidade de Fado Vol.3 Musicais.wav"/>
          </p:stSnd>
        </p:sndAc>
      </p:transition>
    </mc:Choice>
    <mc:Fallback>
      <p:transition spd="slow" advTm="7000">
        <p:checker dir="vert"/>
        <p:sndAc>
          <p:stSnd loop="1">
            <p:snd r:embed="rId2" name="Boa Nova Paulo Parreira Cidade de Fado Vol.3 Music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2948751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SANTO ANTÓNIO DE LISBOA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SANTO DO MUNDO INTEIRO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NOME ENTRE OUTROS RESSOA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SANTO CASAMENTEIRO.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:checker dir="vert"/>
      </p:transition>
    </mc:Choice>
    <mc:Fallback>
      <p:transition spd="slow" advTm="16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9186" y="2924944"/>
            <a:ext cx="4200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LISBOA FOI NASCIDO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PRÒ MUNDO FOI PREGAR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ISSO RECONHECIDO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P’LO SANTO MAIS POPULAR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:checker dir="vert"/>
      </p:transition>
    </mc:Choice>
    <mc:Fallback>
      <p:transition spd="slow" advTm="16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9186" y="2804735"/>
            <a:ext cx="40568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NOME QUANDO NASCEU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FORA FERNANDO BULHÕES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O DE ANTÓNIO ESCOLHEU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P’RA PREGAR ÀS MULTIDÕES.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385">
        <p:checker dir="vert"/>
      </p:transition>
    </mc:Choice>
    <mc:Fallback>
      <p:transition spd="slow" advTm="16385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9186" y="2852936"/>
            <a:ext cx="4200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DENTRO DA ITÁLIA VIVEU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FEZ DO MUNDO A SUA IGREJA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PORQUE EM PÁDUA MORREU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QUEREM QUE ELE DE LÁ SEJA.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:checker dir="vert"/>
      </p:transition>
    </mc:Choice>
    <mc:Fallback>
      <p:transition spd="slow" advTm="16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9186" y="2852936"/>
            <a:ext cx="4200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SANTO ANTÓNIO É NOSSO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EMBORA PEREGRINO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CONFIRMÁ-LO EU BEM POSSO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PORTUGUÊS GENUÍNO.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706">
        <p:checker dir="vert"/>
      </p:transition>
    </mc:Choice>
    <mc:Fallback>
      <p:transition spd="slow" advTm="15706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2996952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DIA DE SANTO ANTÓNIO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TRADIÇÃO POPULAR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UNIREM-SE EM MATRIMÓNIO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NOIVAS NO ALTAR.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:checker dir="vert"/>
      </p:transition>
    </mc:Choice>
    <mc:Fallback>
      <p:transition spd="slow" advTm="16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9186" y="2804735"/>
            <a:ext cx="4200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SANTO ANTÓNIO É VENERADO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AQUI E EM LUGARES REMOTOS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SEU DIA É FESTEJADO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MUNDO P’LOS SEUS DEVOTOS.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187">
        <p:checker dir="vert"/>
      </p:transition>
    </mc:Choice>
    <mc:Fallback>
      <p:transition spd="slow" advTm="16187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9186" y="2804735"/>
            <a:ext cx="4272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NOITE DE SANTO ANTÓNIO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TRADIÇÕES SECULARES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CULMINA AO SOM DO HARMÓNIO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AS MARCHAS POPULARES!...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95736" y="429309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:checker dir="vert"/>
        <p:sndAc>
          <p:stSnd loop="1">
            <p:snd r:embed="rId2" name="Boa Nova Paulo Parreira Cidade de Fado Vol.3 Musicais.wav"/>
          </p:stSnd>
        </p:sndAc>
      </p:transition>
    </mc:Choice>
    <mc:Fallback>
      <p:transition spd="slow" advTm="16000">
        <p:checker dir="vert"/>
        <p:sndAc>
          <p:stSnd loop="1">
            <p:snd r:embed="rId2" name="Boa Nova Paulo Parreira Cidade de Fado Vol.3 Music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4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47664" y="260648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1560" y="2492896"/>
            <a:ext cx="37444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DE EUCLIDES CAVACO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PORTGUÊS NO CANADÁ)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CANADÁ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BOA NOVA (Paulo Parreira)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373">
        <p:checker dir="vert"/>
      </p:transition>
    </mc:Choice>
    <mc:Fallback>
      <p:transition spd="slow" advTm="8373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2996952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EUCLIDES CAVACO, NÃO RETIRANDO E NEM ADULTERANDO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461">
        <p:checker dir="vert"/>
      </p:transition>
    </mc:Choice>
    <mc:Fallback>
      <p:transition spd="slow" advTm="4461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de cantos arredondados 4"/>
          <p:cNvSpPr/>
          <p:nvPr/>
        </p:nvSpPr>
        <p:spPr>
          <a:xfrm>
            <a:off x="4283968" y="332656"/>
            <a:ext cx="4176464" cy="6336704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SACRAS\5826_604581622898885_8164527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553722" cy="462418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-1116632" y="260648"/>
            <a:ext cx="5472608" cy="65973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145 Barras Bordadas\Barrinhas Bordadas (9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1225" y="3181350"/>
            <a:ext cx="527685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9601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53617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97633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603135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11725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767709" y="3405188"/>
            <a:ext cx="1223010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8527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5253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-36512" y="-99392"/>
            <a:ext cx="928343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www.sergrasan.com/ecosdapoesia</a:t>
            </a:r>
            <a:endParaRPr lang="pt-BR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5518973"/>
            <a:ext cx="4234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“SANTO ANTÓNIO DE LISBOA...É PORTUGUÊS GENUÍNO...”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39552" y="3061122"/>
            <a:ext cx="3744416" cy="367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301">
        <p:checker dir="vert"/>
      </p:transition>
    </mc:Choice>
    <mc:Fallback>
      <p:transition spd="slow" advTm="8301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theme/theme1.xml><?xml version="1.0" encoding="utf-8"?>
<a:theme xmlns:a="http://schemas.openxmlformats.org/drawingml/2006/main" name="SANTO ANTÓNI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SANTO ANTÓNIO</Template>
  <TotalTime>14</TotalTime>
  <Words>279</Words>
  <Application>Microsoft Office PowerPoint</Application>
  <PresentationFormat>Apresentação na tela (4:3)</PresentationFormat>
  <Paragraphs>71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SANTO ANTÓNIO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2</cp:revision>
  <dcterms:created xsi:type="dcterms:W3CDTF">2013-06-13T01:55:02Z</dcterms:created>
  <dcterms:modified xsi:type="dcterms:W3CDTF">2013-06-13T02:09:21Z</dcterms:modified>
</cp:coreProperties>
</file>