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MYW64WnDflcx6MOAlyuYQ==" hashData="Fj6iF+eRGYNXUsXR78wafSDao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D328C4-9EE2-4A63-883F-E1D40277949B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23E975-F8CF-488C-9A54-2F4EB2D0CA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100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3E975-F8CF-488C-9A54-2F4EB2D0CA04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124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62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0939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81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070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552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60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542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260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057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153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92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E46DD-36F4-4497-BC5C-EC34A1BB0C06}" type="datetimeFigureOut">
              <a:rPr lang="pt-BR" smtClean="0"/>
              <a:t>26/02/2014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7DB87-F9E8-4740-B75A-5C273701AE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770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795524" y="1124744"/>
            <a:ext cx="310052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ench Script MT" pitchFamily="66" charset="0"/>
              </a:rPr>
              <a:t>Lágrimas</a:t>
            </a:r>
          </a:p>
          <a:p>
            <a:pPr algn="ctr"/>
            <a:r>
              <a:rPr lang="pt-B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ench Script MT" pitchFamily="66" charset="0"/>
              </a:rPr>
              <a:t> de Rainha</a:t>
            </a:r>
            <a:endParaRPr lang="pt-BR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47564" y="3212976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Tears</a:t>
            </a:r>
            <a:r>
              <a:rPr lang="pt-BR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pt-BR" sz="4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of</a:t>
            </a:r>
            <a:r>
              <a:rPr lang="pt-BR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a Queen</a:t>
            </a:r>
            <a:endParaRPr lang="pt-BR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83568" y="5373216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Ramana</a:t>
            </a:r>
            <a:r>
              <a:rPr lang="pt-BR" sz="3200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Vieira</a:t>
            </a:r>
            <a:endParaRPr lang="pt-BR" sz="3200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403648" y="4462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4053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122">
        <p14:doors dir="vert"/>
      </p:transition>
    </mc:Choice>
    <mc:Fallback>
      <p:transition spd="slow" advTm="81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67544" y="2708920"/>
            <a:ext cx="35442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MORREU POR AMOR INÊS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MAIS BELA E NOBRE DAMA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TRAGÉDIA QUE FEZ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AMOR O MAIOR DRAMA.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6646">
        <p14:doors dir="vert"/>
        <p:sndAc>
          <p:stSnd loop="1">
            <p:snd r:embed="rId3" name="Lagrimas De Rainha.wav"/>
          </p:stSnd>
        </p:sndAc>
      </p:transition>
    </mc:Choice>
    <mc:Fallback>
      <p:transition spd="slow" advTm="26646">
        <p:fade/>
        <p:sndAc>
          <p:stSnd loop="1">
            <p:snd r:embed="rId3" name="Lagrimas De Rainh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67544" y="2996952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CRIME FOI TER AMADO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SEU REI, MAS EM SEGREDO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POR AMOR ENTREGADO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CORAÇÃO SEM TER MEDO.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1891">
        <p14:doors dir="vert"/>
      </p:transition>
    </mc:Choice>
    <mc:Fallback>
      <p:transition spd="slow" advTm="218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67544" y="2780928"/>
            <a:ext cx="360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BROTAM NA FONTE VELHINHA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LÁGRIMAS DE PRANTO E DOR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LÁGRIMAS DA RAINHA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LÁGRIMAS DA RAINHA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LÁGRIMAS DA RAINHA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INÊS CHOROU DE AMOR.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7384">
        <p14:doors dir="vert"/>
      </p:transition>
    </mc:Choice>
    <mc:Fallback>
      <p:transition spd="slow" advTm="273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516">
        <p14:doors dir="vert"/>
      </p:transition>
    </mc:Choice>
    <mc:Fallback>
      <p:transition spd="slow" advTm="4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67544" y="2924944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UMA LENDA QUE REZA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UMA FONTE ALI NASCEU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A CHORAR DE TRISTEZA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A LINDA INÊS MORREU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0157">
        <p14:doors dir="vert"/>
      </p:transition>
    </mc:Choice>
    <mc:Fallback>
      <p:transition spd="slow" advTm="201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59533" y="2924944"/>
            <a:ext cx="39244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HOJE HÁ QUEM CONTE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AO PÔR DO SOL, À TARDINHA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ÁGUAS DAQUELA FONTE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LÁGRIMAS DA RAINHA!...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LÁGRIMAS DA RAINHA!...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INÊS CHOROU DE AMOR.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0426">
        <p14:doors dir="vert"/>
      </p:transition>
    </mc:Choice>
    <mc:Fallback>
      <p:transition spd="slow" advTm="304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104">
        <p14:doors dir="vert"/>
      </p:transition>
    </mc:Choice>
    <mc:Fallback>
      <p:transition spd="slow" advTm="5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354">
        <p14:doors dir="vert"/>
      </p:transition>
    </mc:Choice>
    <mc:Fallback>
      <p:transition spd="slow" advTm="5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74">
        <p14:doors dir="vert"/>
      </p:transition>
    </mc:Choice>
    <mc:Fallback>
      <p:transition spd="slow" advTm="60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14">
        <p14:doors dir="vert"/>
      </p:transition>
    </mc:Choice>
    <mc:Fallback>
      <p:transition spd="slow" advTm="40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15">
        <p14:doors dir="vert"/>
      </p:transition>
    </mc:Choice>
    <mc:Fallback>
      <p:transition spd="slow" advTm="40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403648" y="44624"/>
            <a:ext cx="162736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ush Script MT" pitchFamily="66" charset="0"/>
              </a:rPr>
              <a:t>Créditos</a:t>
            </a:r>
            <a:endParaRPr lang="pt-B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7564" y="1844824"/>
            <a:ext cx="33641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EUCLIDES CAVACO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CANADÁ)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RAMANA VIEIRA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FOTO: INTERNET (GOOGLE)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362">
        <p14:doors dir="vert"/>
      </p:transition>
    </mc:Choice>
    <mc:Fallback>
      <p:transition spd="slow" advTm="83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67544" y="2780928"/>
            <a:ext cx="35442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EUCLIDES CAVACO. NÃO RETIRE E NEM ADULTERE SEUS CRÉDITOS. 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544">
        <p14:doors dir="vert"/>
      </p:transition>
    </mc:Choice>
    <mc:Fallback>
      <p:transition spd="slow" advTm="55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b="100000"/>
            </a:path>
            <a:tileRect t="-100000" r="-100000"/>
          </a:grad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04" y="332656"/>
            <a:ext cx="4267200" cy="6192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Quadro 5"/>
          <p:cNvSpPr/>
          <p:nvPr/>
        </p:nvSpPr>
        <p:spPr>
          <a:xfrm>
            <a:off x="4211960" y="332656"/>
            <a:ext cx="4896544" cy="6192687"/>
          </a:xfrm>
          <a:prstGeom prst="fram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31" name="Picture 7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8435" y="474650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1866181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08279" y="4725119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310" y="4462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304"/>
            <a:ext cx="4629843" cy="6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217800" y="2744924"/>
            <a:ext cx="9010650" cy="13681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600400" cy="630932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7564" y="626976"/>
            <a:ext cx="3240360" cy="504843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09320"/>
            <a:ext cx="10009112" cy="10081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08520" y="6557282"/>
            <a:ext cx="5652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732240" y="658806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8" name="Picture 13" descr="D:\07.1 - Acessorios GIF\07 Acessorios GIF (23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11757" y="-321705"/>
            <a:ext cx="5960842" cy="101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031607" y="5529426"/>
            <a:ext cx="708078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ucida Calligraphy" pitchFamily="66" charset="0"/>
              </a:rPr>
              <a:t>Que Inês chorou de amor</a:t>
            </a:r>
            <a:endParaRPr lang="pt-B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59375" y="404664"/>
            <a:ext cx="85331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259632" y="4436147"/>
            <a:ext cx="2752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350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532">
        <p14:doors dir="vert"/>
      </p:transition>
    </mc:Choice>
    <mc:Fallback>
      <p:transition spd="slow" advTm="105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289</Words>
  <Application>Microsoft Office PowerPoint</Application>
  <PresentationFormat>Apresentação na tela (4:3)</PresentationFormat>
  <Paragraphs>85</Paragraphs>
  <Slides>15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15</cp:revision>
  <dcterms:created xsi:type="dcterms:W3CDTF">2014-02-26T13:23:24Z</dcterms:created>
  <dcterms:modified xsi:type="dcterms:W3CDTF">2014-02-26T20:41:38Z</dcterms:modified>
</cp:coreProperties>
</file>