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vxT/otvOL/Df7xjUBYvfQ==" hashData="U4WryKUK3nYsWAGTG2fv/x0Zbn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746" y="-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147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5ABD3B-2A4B-4FE6-AC1E-2B411C16CC05}" type="datetimeFigureOut">
              <a:rPr lang="pt-BR" smtClean="0"/>
              <a:t>20/03/2014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E8D42E-929C-4F25-92CB-4A08A2177C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6057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E8D42E-929C-4F25-92CB-4A08A2177CD5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2666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E8D42E-929C-4F25-92CB-4A08A2177CD5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8387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49791-4E06-4200-ABD7-04FD28B73538}" type="datetimeFigureOut">
              <a:rPr lang="pt-BR" smtClean="0"/>
              <a:t>20/03/2014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D3F2A-75BA-4783-82A9-5B0A441C51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011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49791-4E06-4200-ABD7-04FD28B73538}" type="datetimeFigureOut">
              <a:rPr lang="pt-BR" smtClean="0"/>
              <a:t>20/03/2014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D3F2A-75BA-4783-82A9-5B0A441C51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824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49791-4E06-4200-ABD7-04FD28B73538}" type="datetimeFigureOut">
              <a:rPr lang="pt-BR" smtClean="0"/>
              <a:t>20/03/2014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D3F2A-75BA-4783-82A9-5B0A441C51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828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49791-4E06-4200-ABD7-04FD28B73538}" type="datetimeFigureOut">
              <a:rPr lang="pt-BR" smtClean="0"/>
              <a:t>20/03/2014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D3F2A-75BA-4783-82A9-5B0A441C51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063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49791-4E06-4200-ABD7-04FD28B73538}" type="datetimeFigureOut">
              <a:rPr lang="pt-BR" smtClean="0"/>
              <a:t>20/03/2014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D3F2A-75BA-4783-82A9-5B0A441C51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358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49791-4E06-4200-ABD7-04FD28B73538}" type="datetimeFigureOut">
              <a:rPr lang="pt-BR" smtClean="0"/>
              <a:t>20/03/2014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D3F2A-75BA-4783-82A9-5B0A441C51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259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49791-4E06-4200-ABD7-04FD28B73538}" type="datetimeFigureOut">
              <a:rPr lang="pt-BR" smtClean="0"/>
              <a:t>20/03/2014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D3F2A-75BA-4783-82A9-5B0A441C51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947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49791-4E06-4200-ABD7-04FD28B73538}" type="datetimeFigureOut">
              <a:rPr lang="pt-BR" smtClean="0"/>
              <a:t>20/03/2014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D3F2A-75BA-4783-82A9-5B0A441C51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527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49791-4E06-4200-ABD7-04FD28B73538}" type="datetimeFigureOut">
              <a:rPr lang="pt-BR" smtClean="0"/>
              <a:t>20/03/2014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D3F2A-75BA-4783-82A9-5B0A441C51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035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49791-4E06-4200-ABD7-04FD28B73538}" type="datetimeFigureOut">
              <a:rPr lang="pt-BR" smtClean="0"/>
              <a:t>20/03/2014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D3F2A-75BA-4783-82A9-5B0A441C51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346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49791-4E06-4200-ABD7-04FD28B73538}" type="datetimeFigureOut">
              <a:rPr lang="pt-BR" smtClean="0"/>
              <a:t>20/03/2014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D3F2A-75BA-4783-82A9-5B0A441C51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408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49791-4E06-4200-ABD7-04FD28B73538}" type="datetimeFigureOut">
              <a:rPr lang="pt-BR" smtClean="0"/>
              <a:t>20/03/2014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AD3F2A-75BA-4783-82A9-5B0A441C51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2170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16632"/>
            <a:ext cx="8784976" cy="6624736"/>
          </a:xfrm>
          <a:prstGeom prst="rect">
            <a:avLst/>
          </a:prstGeom>
          <a:solidFill>
            <a:schemeClr val="tx1"/>
          </a:soli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395536" y="332656"/>
            <a:ext cx="8352928" cy="6120680"/>
          </a:xfrm>
          <a:prstGeom prst="round2Diag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ocuments\POWER POINTS CAVACO 2014\imag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2028"/>
            <a:ext cx="3312368" cy="339299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Quadro 11"/>
          <p:cNvSpPr/>
          <p:nvPr/>
        </p:nvSpPr>
        <p:spPr>
          <a:xfrm>
            <a:off x="2699792" y="-99392"/>
            <a:ext cx="4032448" cy="4032448"/>
          </a:xfrm>
          <a:prstGeom prst="frame">
            <a:avLst/>
          </a:prstGeom>
          <a:blipFill>
            <a:blip r:embed="rId5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Desktop\1901409_607866562633810_334964478_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950">
            <a:off x="4327889" y="1240378"/>
            <a:ext cx="3318357" cy="34387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823" y="-171400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99088" y="-45386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78550" y="4640839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16216" y="4766852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13" y="3487021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729" y="3919069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251520" y="6372036"/>
            <a:ext cx="5303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495362" y="6381328"/>
            <a:ext cx="52774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2279543" y="4553252"/>
            <a:ext cx="4584909" cy="110799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Lucida Handwriting" pitchFamily="66" charset="0"/>
              </a:rPr>
              <a:t>Ser Poeta</a:t>
            </a:r>
            <a:endParaRPr lang="pt-BR" sz="6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339752" y="5693186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Lucida Handwriting" pitchFamily="66" charset="0"/>
              </a:rPr>
              <a:t>Euclides Cavaco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Lucida Handwriting" pitchFamily="66" charset="0"/>
            </a:endParaRPr>
          </a:p>
        </p:txBody>
      </p:sp>
      <p:sp>
        <p:nvSpPr>
          <p:cNvPr id="15" name="Retângulo 14"/>
          <p:cNvSpPr/>
          <p:nvPr/>
        </p:nvSpPr>
        <p:spPr>
          <a:xfrm rot="20589033">
            <a:off x="323528" y="692696"/>
            <a:ext cx="222849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Handwriting" pitchFamily="66" charset="0"/>
              </a:rPr>
              <a:t>Automático</a:t>
            </a:r>
            <a:endParaRPr lang="pt-BR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84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716">
        <p14:doors dir="vert"/>
        <p:sndAc>
          <p:stSnd loop="1">
            <p:snd r:embed="rId3" name="Ser Poeta - Euclides Cvaco.wav"/>
          </p:stSnd>
        </p:sndAc>
      </p:transition>
    </mc:Choice>
    <mc:Fallback>
      <p:transition spd="slow" advTm="6716">
        <p:fade/>
        <p:sndAc>
          <p:stSnd loop="1">
            <p:snd r:embed="rId3" name="Ser Poeta - Euclides Cva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300"/>
                            </p:stCondLst>
                            <p:childTnLst>
                              <p:par>
                                <p:cTn id="16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16632"/>
            <a:ext cx="8784976" cy="6624736"/>
          </a:xfrm>
          <a:prstGeom prst="rect">
            <a:avLst/>
          </a:prstGeom>
          <a:solidFill>
            <a:schemeClr val="tx1"/>
          </a:soli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395536" y="332656"/>
            <a:ext cx="8352928" cy="6120680"/>
          </a:xfrm>
          <a:prstGeom prst="round2Diag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ocuments\POWER POINTS CAVACO 2014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2028"/>
            <a:ext cx="3312368" cy="339299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Quadro 11"/>
          <p:cNvSpPr/>
          <p:nvPr/>
        </p:nvSpPr>
        <p:spPr>
          <a:xfrm>
            <a:off x="2699792" y="-99392"/>
            <a:ext cx="4032448" cy="40324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Desktop\1901409_607866562633810_334964478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950">
            <a:off x="4327889" y="1240378"/>
            <a:ext cx="3318357" cy="34387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823" y="-171400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99088" y="-45386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78550" y="4640839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16216" y="4766852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13" y="3487021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729" y="3919069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251520" y="6372036"/>
            <a:ext cx="5303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495362" y="6381328"/>
            <a:ext cx="52774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41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906">
        <p14:doors dir="vert"/>
      </p:transition>
    </mc:Choice>
    <mc:Fallback>
      <p:transition spd="slow" advTm="49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16632"/>
            <a:ext cx="8784976" cy="6624736"/>
          </a:xfrm>
          <a:prstGeom prst="rect">
            <a:avLst/>
          </a:prstGeom>
          <a:solidFill>
            <a:schemeClr val="tx1"/>
          </a:soli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395536" y="332656"/>
            <a:ext cx="8352928" cy="6120680"/>
          </a:xfrm>
          <a:prstGeom prst="round2Diag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ocuments\POWER POINTS CAVACO 2014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2028"/>
            <a:ext cx="3312368" cy="339299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Quadro 11"/>
          <p:cNvSpPr/>
          <p:nvPr/>
        </p:nvSpPr>
        <p:spPr>
          <a:xfrm>
            <a:off x="2699792" y="-99392"/>
            <a:ext cx="4032448" cy="40324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Desktop\1901409_607866562633810_334964478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950">
            <a:off x="4327889" y="1240378"/>
            <a:ext cx="3318357" cy="34387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823" y="-171400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99088" y="-45386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78550" y="4640839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16216" y="4766852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13" y="3487021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729" y="3919069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251520" y="6372036"/>
            <a:ext cx="5303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495362" y="6381328"/>
            <a:ext cx="52774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41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705">
        <p14:doors dir="vert"/>
      </p:transition>
    </mc:Choice>
    <mc:Fallback>
      <p:transition spd="slow" advTm="67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16632"/>
            <a:ext cx="8784976" cy="6624736"/>
          </a:xfrm>
          <a:prstGeom prst="rect">
            <a:avLst/>
          </a:prstGeom>
          <a:solidFill>
            <a:schemeClr val="tx1"/>
          </a:soli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395536" y="332656"/>
            <a:ext cx="8352928" cy="6120680"/>
          </a:xfrm>
          <a:prstGeom prst="round2Diag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ocuments\POWER POINTS CAVACO 2014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2028"/>
            <a:ext cx="3312368" cy="339299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Quadro 11"/>
          <p:cNvSpPr/>
          <p:nvPr/>
        </p:nvSpPr>
        <p:spPr>
          <a:xfrm>
            <a:off x="2699792" y="-99392"/>
            <a:ext cx="4032448" cy="40324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Desktop\1901409_607866562633810_334964478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950">
            <a:off x="4327889" y="1240378"/>
            <a:ext cx="3318357" cy="34387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823" y="-171400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99088" y="-45386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78550" y="4640839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16216" y="4766852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13" y="3487021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729" y="3919069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251520" y="6372036"/>
            <a:ext cx="5303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495362" y="6381328"/>
            <a:ext cx="52774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41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907">
        <p14:doors dir="vert"/>
      </p:transition>
    </mc:Choice>
    <mc:Fallback>
      <p:transition spd="slow" advTm="39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16632"/>
            <a:ext cx="8784976" cy="6624736"/>
          </a:xfrm>
          <a:prstGeom prst="rect">
            <a:avLst/>
          </a:prstGeom>
          <a:solidFill>
            <a:schemeClr val="tx1"/>
          </a:soli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395536" y="332656"/>
            <a:ext cx="8352928" cy="6120680"/>
          </a:xfrm>
          <a:prstGeom prst="round2Diag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ocuments\POWER POINTS CAVACO 2014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2028"/>
            <a:ext cx="3312368" cy="339299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Quadro 11"/>
          <p:cNvSpPr/>
          <p:nvPr/>
        </p:nvSpPr>
        <p:spPr>
          <a:xfrm>
            <a:off x="2699792" y="-99392"/>
            <a:ext cx="4032448" cy="40324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Desktop\1901409_607866562633810_334964478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950">
            <a:off x="4327889" y="1240378"/>
            <a:ext cx="3318357" cy="34387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823" y="-171400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99088" y="-45386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78550" y="4640839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16216" y="4766852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13" y="3487021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729" y="3919069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251520" y="6372036"/>
            <a:ext cx="5303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495362" y="6381328"/>
            <a:ext cx="52774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4437112"/>
            <a:ext cx="72989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SER POETA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É PREDICADO</a:t>
            </a:r>
          </a:p>
          <a:p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NÃO 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SE ESTUDA NEM SE APRENDE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É UM DOM AO NASCER DADO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NÃO SE 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COMPRA 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NEM SE VENDE.</a:t>
            </a:r>
            <a:endParaRPr lang="pt-B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41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818">
        <p14:doors dir="vert"/>
      </p:transition>
    </mc:Choice>
    <mc:Fallback>
      <p:transition spd="slow" advTm="138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16632"/>
            <a:ext cx="8784976" cy="6624736"/>
          </a:xfrm>
          <a:prstGeom prst="rect">
            <a:avLst/>
          </a:prstGeom>
          <a:solidFill>
            <a:schemeClr val="tx1"/>
          </a:soli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395536" y="332656"/>
            <a:ext cx="8352928" cy="6120680"/>
          </a:xfrm>
          <a:prstGeom prst="round2Diag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ocuments\POWER POINTS CAVACO 2014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2028"/>
            <a:ext cx="3312368" cy="339299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Quadro 11"/>
          <p:cNvSpPr/>
          <p:nvPr/>
        </p:nvSpPr>
        <p:spPr>
          <a:xfrm>
            <a:off x="2699792" y="-99392"/>
            <a:ext cx="4032448" cy="40324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Desktop\1901409_607866562633810_334964478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950">
            <a:off x="4327889" y="1240378"/>
            <a:ext cx="3318357" cy="34387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823" y="-171400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99088" y="-45386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78550" y="4640839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16216" y="4766852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13" y="3487021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729" y="3919069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251520" y="6372036"/>
            <a:ext cx="5303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495362" y="6381328"/>
            <a:ext cx="52774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4293096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	SER POETA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É POSSUIR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    RARA SENSIBILIDADE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    DA VOZ DAS COISAS OUVIR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    E DAR-LHES VITALIDADE. 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</a:t>
            </a:r>
            <a:endParaRPr lang="pt-B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41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674">
        <p14:doors dir="vert"/>
      </p:transition>
    </mc:Choice>
    <mc:Fallback>
      <p:transition spd="slow" advTm="136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16632"/>
            <a:ext cx="8784976" cy="6624736"/>
          </a:xfrm>
          <a:prstGeom prst="rect">
            <a:avLst/>
          </a:prstGeom>
          <a:solidFill>
            <a:schemeClr val="tx1"/>
          </a:soli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395536" y="332656"/>
            <a:ext cx="8352928" cy="6120680"/>
          </a:xfrm>
          <a:prstGeom prst="round2Diag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ocuments\POWER POINTS CAVACO 2014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2028"/>
            <a:ext cx="3312368" cy="339299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Quadro 11"/>
          <p:cNvSpPr/>
          <p:nvPr/>
        </p:nvSpPr>
        <p:spPr>
          <a:xfrm>
            <a:off x="2699792" y="-99392"/>
            <a:ext cx="4032448" cy="40324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Desktop\1901409_607866562633810_334964478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950">
            <a:off x="4327889" y="1240378"/>
            <a:ext cx="3318357" cy="34387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823" y="-171400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99088" y="-45386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78550" y="4640839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16216" y="4766852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13" y="3487021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729" y="3919069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251520" y="6372036"/>
            <a:ext cx="5303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495362" y="6381328"/>
            <a:ext cx="52774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4365104"/>
            <a:ext cx="79208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	SER POETA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É ENTENDER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       A PERENE NATUREZA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       E EM VERSO DESCREVER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      A SUA BRUMA E BELEZA.</a:t>
            </a:r>
            <a:endParaRPr lang="pt-B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41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916">
        <p14:doors dir="vert"/>
      </p:transition>
    </mc:Choice>
    <mc:Fallback>
      <p:transition spd="slow" advTm="119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16632"/>
            <a:ext cx="8784976" cy="6624736"/>
          </a:xfrm>
          <a:prstGeom prst="rect">
            <a:avLst/>
          </a:prstGeom>
          <a:solidFill>
            <a:schemeClr val="tx1"/>
          </a:soli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395536" y="332656"/>
            <a:ext cx="8352928" cy="6120680"/>
          </a:xfrm>
          <a:prstGeom prst="round2Diag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ocuments\POWER POINTS CAVACO 2014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2028"/>
            <a:ext cx="3312368" cy="339299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Quadro 11"/>
          <p:cNvSpPr/>
          <p:nvPr/>
        </p:nvSpPr>
        <p:spPr>
          <a:xfrm>
            <a:off x="2699792" y="-99392"/>
            <a:ext cx="4032448" cy="40324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Desktop\1901409_607866562633810_334964478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950">
            <a:off x="4327889" y="1240378"/>
            <a:ext cx="3318357" cy="34387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823" y="-171400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99088" y="-45386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78550" y="4640839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16216" y="4766852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13" y="3487021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729" y="3919069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251520" y="6372036"/>
            <a:ext cx="5303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495362" y="6381328"/>
            <a:ext cx="52774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-108520" y="4437112"/>
            <a:ext cx="79208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		SER POETA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	É DIVAGAR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                 PELO UNIVERSO INFINITO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                NA ÂNSIA DE DESVENDAR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                O SEU MISTÉRIO INAUDITO.</a:t>
            </a:r>
            <a:endParaRPr lang="pt-B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41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576">
        <p14:doors dir="vert"/>
      </p:transition>
    </mc:Choice>
    <mc:Fallback>
      <p:transition spd="slow" advTm="125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16632"/>
            <a:ext cx="8784976" cy="6624736"/>
          </a:xfrm>
          <a:prstGeom prst="rect">
            <a:avLst/>
          </a:prstGeom>
          <a:solidFill>
            <a:schemeClr val="tx1"/>
          </a:soli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395536" y="332656"/>
            <a:ext cx="8352928" cy="6120680"/>
          </a:xfrm>
          <a:prstGeom prst="round2Diag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ocuments\POWER POINTS CAVACO 2014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2028"/>
            <a:ext cx="3312368" cy="339299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Quadro 11"/>
          <p:cNvSpPr/>
          <p:nvPr/>
        </p:nvSpPr>
        <p:spPr>
          <a:xfrm>
            <a:off x="2699792" y="-99392"/>
            <a:ext cx="4032448" cy="40324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Desktop\1901409_607866562633810_334964478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950">
            <a:off x="4327889" y="1240378"/>
            <a:ext cx="3318357" cy="34387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823" y="-171400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99088" y="-45386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78550" y="4640839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16216" y="4766852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13" y="3487021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729" y="3919069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251520" y="6372036"/>
            <a:ext cx="5303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495362" y="6381328"/>
            <a:ext cx="52774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-180528" y="4365104"/>
            <a:ext cx="771014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		SER POETA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	É TRANSFORMAR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      DUMA FORMA ENTERNECIDA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      AS PALAVRAS PARA DAR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     MAIS SENTIDO À PRÓPRIA VIDA.</a:t>
            </a:r>
            <a:endParaRPr lang="pt-B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41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103">
        <p14:doors dir="vert"/>
      </p:transition>
    </mc:Choice>
    <mc:Fallback>
      <p:transition spd="slow" advTm="141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16632"/>
            <a:ext cx="8784976" cy="6624736"/>
          </a:xfrm>
          <a:prstGeom prst="rect">
            <a:avLst/>
          </a:prstGeom>
          <a:solidFill>
            <a:schemeClr val="tx1"/>
          </a:soli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395536" y="332656"/>
            <a:ext cx="8352928" cy="6120680"/>
          </a:xfrm>
          <a:prstGeom prst="round2Diag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ocuments\POWER POINTS CAVACO 2014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2028"/>
            <a:ext cx="3312368" cy="339299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Quadro 11"/>
          <p:cNvSpPr/>
          <p:nvPr/>
        </p:nvSpPr>
        <p:spPr>
          <a:xfrm>
            <a:off x="2699792" y="-99392"/>
            <a:ext cx="4032448" cy="40324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Desktop\1901409_607866562633810_334964478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950">
            <a:off x="4327889" y="1240378"/>
            <a:ext cx="3318357" cy="34387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823" y="-171400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99088" y="-45386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78550" y="4640839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16216" y="4766852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13" y="3487021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729" y="3919069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251520" y="6372036"/>
            <a:ext cx="5303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495362" y="6381328"/>
            <a:ext cx="52774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-108520" y="4318064"/>
            <a:ext cx="79928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		SER POETA 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	É TER TALENTO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     DE EXPRESSAR A INSPIRAÇÃO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    OUSADO EU, QUANDO TENTO</a:t>
            </a:r>
          </a:p>
          <a:p>
            <a:r>
              <a:rPr lang="pt-B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</a:t>
            </a:r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		    SOU APENAS PRETENSÃO!...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4211960" y="5877272"/>
            <a:ext cx="5112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Euclides Cavaco</a:t>
            </a:r>
            <a:endParaRPr lang="pt-B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41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917">
        <p14:doors dir="vert"/>
      </p:transition>
    </mc:Choice>
    <mc:Fallback>
      <p:transition spd="slow" advTm="209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16632"/>
            <a:ext cx="8784976" cy="6624736"/>
          </a:xfrm>
          <a:prstGeom prst="rect">
            <a:avLst/>
          </a:prstGeom>
          <a:solidFill>
            <a:schemeClr val="tx1"/>
          </a:soli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395536" y="332656"/>
            <a:ext cx="8352928" cy="6120680"/>
          </a:xfrm>
          <a:prstGeom prst="round2Diag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ocuments\POWER POINTS CAVACO 2014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2028"/>
            <a:ext cx="3312368" cy="339299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Quadro 11"/>
          <p:cNvSpPr/>
          <p:nvPr/>
        </p:nvSpPr>
        <p:spPr>
          <a:xfrm>
            <a:off x="2699792" y="-99392"/>
            <a:ext cx="4032448" cy="4032448"/>
          </a:xfrm>
          <a:prstGeom prst="frame">
            <a:avLst/>
          </a:prstGeom>
          <a:blipFill>
            <a:blip r:embed="rId4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Desktop\1901409_607866562633810_334964478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950">
            <a:off x="4327889" y="1240378"/>
            <a:ext cx="3318357" cy="34387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823" y="-171400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99088" y="-45386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78550" y="4640839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16216" y="4766852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13" y="3487021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729" y="3919069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251520" y="6372036"/>
            <a:ext cx="5303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495362" y="6381328"/>
            <a:ext cx="52774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592498" y="3934797"/>
            <a:ext cx="195899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mbria" pitchFamily="18" charset="0"/>
              </a:rPr>
              <a:t>Créditos</a:t>
            </a:r>
            <a:endParaRPr lang="pt-BR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ambria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11560" y="4841865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TEXTO E VOZ DE EUCLIDES CAVACO</a:t>
            </a:r>
          </a:p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(UM POETA PORTUGUÊS NO CANADÁ)</a:t>
            </a:r>
          </a:p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LONDON – CA</a:t>
            </a:r>
          </a:p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FORMATAÇÃO: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Wal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. 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41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806">
        <p14:doors dir="vert"/>
      </p:transition>
    </mc:Choice>
    <mc:Fallback>
      <p:transition spd="slow" advTm="68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16632"/>
            <a:ext cx="8784976" cy="6624736"/>
          </a:xfrm>
          <a:prstGeom prst="rect">
            <a:avLst/>
          </a:prstGeom>
          <a:solidFill>
            <a:schemeClr val="tx1"/>
          </a:soli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395536" y="332656"/>
            <a:ext cx="8352928" cy="6120680"/>
          </a:xfrm>
          <a:prstGeom prst="round2Diag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ocuments\POWER POINTS CAVACO 2014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2028"/>
            <a:ext cx="3312368" cy="339299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Quadro 11"/>
          <p:cNvSpPr/>
          <p:nvPr/>
        </p:nvSpPr>
        <p:spPr>
          <a:xfrm>
            <a:off x="2699792" y="-99392"/>
            <a:ext cx="4032448" cy="40324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Desktop\1901409_607866562633810_334964478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950">
            <a:off x="4327889" y="1240378"/>
            <a:ext cx="3318357" cy="34387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823" y="-171400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99088" y="-45386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78550" y="4640839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16216" y="4766852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13" y="3487021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729" y="3919069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251520" y="6372036"/>
            <a:ext cx="5303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495362" y="6381328"/>
            <a:ext cx="52774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4725144"/>
            <a:ext cx="75661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NÃO RETIRE E NEM ADULTERE OS CRÉDITOS. RESPEITE OS DIREITOS AUTORAIS DO POETA EUCLIDES CAVACO.</a:t>
            </a:r>
            <a:endParaRPr lang="pt-B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41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303">
        <p14:doors dir="vert"/>
      </p:transition>
    </mc:Choice>
    <mc:Fallback>
      <p:transition spd="slow" advTm="53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16632"/>
            <a:ext cx="8784976" cy="6624736"/>
          </a:xfrm>
          <a:prstGeom prst="rect">
            <a:avLst/>
          </a:prstGeom>
          <a:solidFill>
            <a:schemeClr val="tx1"/>
          </a:soli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395536" y="332656"/>
            <a:ext cx="8352928" cy="6120680"/>
          </a:xfrm>
          <a:prstGeom prst="round2Diag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ocuments\POWER POINTS CAVACO 2014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2028"/>
            <a:ext cx="3312368" cy="339299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Quadro 11"/>
          <p:cNvSpPr/>
          <p:nvPr/>
        </p:nvSpPr>
        <p:spPr>
          <a:xfrm>
            <a:off x="2699792" y="-99392"/>
            <a:ext cx="4032448" cy="40324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Desktop\1901409_607866562633810_334964478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950">
            <a:off x="4327889" y="1240378"/>
            <a:ext cx="3318357" cy="34387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823" y="-171400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99088" y="-45386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78550" y="4640839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G:\DVDIMAGENS\07.1 - Bordas\07 Bordas (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16216" y="4766852"/>
            <a:ext cx="2802607" cy="22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13" y="3487021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G:\DVDIMAGENS\09.2 - Musical\03 Musical (9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729" y="3919069"/>
            <a:ext cx="982511" cy="123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251520" y="6372036"/>
            <a:ext cx="5303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495362" y="6381328"/>
            <a:ext cx="52774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959555" y="4771018"/>
            <a:ext cx="52248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French Script MT" pitchFamily="66" charset="0"/>
              </a:rPr>
              <a:t>“...Ser poeta é divagar</a:t>
            </a:r>
          </a:p>
          <a:p>
            <a:pPr algn="ctr"/>
            <a:r>
              <a:rPr lang="pt-B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French Script MT" pitchFamily="66" charset="0"/>
              </a:rPr>
              <a:t>Pelo Universo infinito...”</a:t>
            </a:r>
            <a:endParaRPr lang="pt-B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French Script MT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8094" y="44624"/>
            <a:ext cx="91278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Lucida Handwriting" pitchFamily="66" charset="0"/>
              </a:rPr>
              <a:t>www.sergrasan.com/ecosdapoesia</a:t>
            </a:r>
            <a:endParaRPr lang="pt-BR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267744" y="4370809"/>
            <a:ext cx="4824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cavaco@sympatico.ca</a:t>
            </a:r>
            <a:endParaRPr lang="pt-BR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41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296">
        <p14:doors dir="vert"/>
      </p:transition>
    </mc:Choice>
    <mc:Fallback>
      <p:transition spd="slow" advTm="92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theme/theme1.xml><?xml version="1.0" encoding="utf-8"?>
<a:theme xmlns:a="http://schemas.openxmlformats.org/drawingml/2006/main" name="Ser Poeta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Ser Poeta</Template>
  <TotalTime>13</TotalTime>
  <Words>136</Words>
  <Application>Microsoft Office PowerPoint</Application>
  <PresentationFormat>Apresentação na tela (4:3)</PresentationFormat>
  <Paragraphs>73</Paragraphs>
  <Slides>13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Ser Poeta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2</cp:revision>
  <dcterms:created xsi:type="dcterms:W3CDTF">2014-03-20T21:19:06Z</dcterms:created>
  <dcterms:modified xsi:type="dcterms:W3CDTF">2014-03-20T21:32:33Z</dcterms:modified>
</cp:coreProperties>
</file>