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88" r:id="rId8"/>
    <p:sldId id="263" r:id="rId9"/>
    <p:sldId id="264" r:id="rId10"/>
    <p:sldId id="289" r:id="rId11"/>
    <p:sldId id="265" r:id="rId12"/>
    <p:sldId id="266" r:id="rId13"/>
    <p:sldId id="267" r:id="rId14"/>
    <p:sldId id="290" r:id="rId15"/>
    <p:sldId id="269" r:id="rId16"/>
    <p:sldId id="291" r:id="rId17"/>
    <p:sldId id="292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i7L77hXy/ax3V2pvyE+Vg==" hashData="BhZnoJA5VpS/KfMU8AKM0EWX4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B8C49-25E8-4CCD-8F6F-3F1711F5921F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9B683C-3D7A-4D16-9100-B1509317A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510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683C-3D7A-4D16-9100-B1509317ACA5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331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40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36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49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38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12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416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083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708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991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91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34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18A23-B61C-4960-BD46-EC7B2E8960C2}" type="datetimeFigureOut">
              <a:rPr lang="pt-BR" smtClean="0"/>
              <a:t>03/02/2014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4C20-C909-472A-B054-6E86AB6054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9468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-36512" y="-171400"/>
            <a:ext cx="1889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automático</a:t>
            </a:r>
            <a:endParaRPr lang="pt-BR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6147" name="Picture 3" descr="C:\Users\Win\Desktop\açores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48365"/>
            <a:ext cx="4246750" cy="308787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Win\Desktop\açores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46" y="1844824"/>
            <a:ext cx="4246750" cy="308787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ângulo 14"/>
          <p:cNvSpPr/>
          <p:nvPr/>
        </p:nvSpPr>
        <p:spPr>
          <a:xfrm rot="20184434">
            <a:off x="4729404" y="2698882"/>
            <a:ext cx="4100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Old English Text MT" pitchFamily="66" charset="0"/>
              </a:rPr>
              <a:t>Idílicas Ilhas</a:t>
            </a:r>
            <a:endParaRPr lang="pt-BR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50" endPos="85000" dist="29997" dir="5400000" sy="-100000" algn="bl" rotWithShape="0"/>
              </a:effectLst>
              <a:latin typeface="Old English Text MT" pitchFamily="66" charset="0"/>
            </a:endParaRPr>
          </a:p>
        </p:txBody>
      </p:sp>
      <p:pic>
        <p:nvPicPr>
          <p:cNvPr id="6148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89746" y="5373216"/>
            <a:ext cx="4102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(Euclides Cavaco)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23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454">
        <p14:prism/>
        <p:sndAc>
          <p:stSnd loop="1">
            <p:snd r:embed="rId3" name="Idílicas Ilhas - E Cavaco  Luciana Machado.wav"/>
          </p:stSnd>
        </p:sndAc>
      </p:transition>
    </mc:Choice>
    <mc:Fallback>
      <p:transition spd="slow" advTm="8454">
        <p:fade/>
        <p:sndAc>
          <p:stSnd loop="1">
            <p:snd r:embed="rId3" name="Idílicas Ilhas - E Cavaco  Luciana Mach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" accel="10000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170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08" y="1843307"/>
            <a:ext cx="4301464" cy="32260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024" y="1772816"/>
            <a:ext cx="4301464" cy="32260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38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673">
        <p14:prism/>
      </p:transition>
    </mc:Choice>
    <mc:Fallback>
      <p:transition spd="slow" advTm="46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098" name="Picture 2" descr="C:\Users\Win\Desktop\Ilha-de-Santa-Maria-Acores-Portugal-foto-por-wendyc0603-flick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8684"/>
            <a:ext cx="4248472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Ilha-de-Santa-Maria-Acores-Portugal-foto-por-wendyc0603-flick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68760"/>
            <a:ext cx="396044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758">
        <p14:prism/>
      </p:transition>
    </mc:Choice>
    <mc:Fallback>
      <p:transition spd="slow" advTm="47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852" y="1196752"/>
            <a:ext cx="3901976" cy="395175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456" y="1268760"/>
            <a:ext cx="3901976" cy="395175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5004048" y="2564904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BROTARAM DO MAR SEM FIM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NOVE PRENDADAS FLORES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PARA FORMAR UM JARDIM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AS NOVE ILHAS DOS AÇORES.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3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356">
        <p14:prism/>
      </p:transition>
    </mc:Choice>
    <mc:Fallback>
      <p:transition spd="slow" advTm="213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3888432" cy="54006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3888432" cy="54006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4932040" y="2276872"/>
            <a:ext cx="4176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SÃO MIGUEL COM AS HORTÊNCIAS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POR TER  PONTA DELGADA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 QUE CHAMAM ILHA VERDE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MAIS PARECE ILHA ENCANTADA.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3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422">
        <p14:prism/>
      </p:transition>
    </mc:Choice>
    <mc:Fallback>
      <p:transition spd="slow" advTm="204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6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3960440" cy="39015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12776"/>
            <a:ext cx="3960440" cy="39015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41">
        <p14:prism/>
      </p:transition>
    </mc:Choice>
    <mc:Fallback>
      <p:transition spd="slow" advTm="50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6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3960440" cy="39015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12776"/>
            <a:ext cx="3960440" cy="39015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5004048" y="2537609"/>
            <a:ext cx="4176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ILHA DE SANTA MARIA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QUE OCULTA MIL SEGREDOS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ENTRE FLORES E MARESIA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SOCALCOS COM VINHEDOS.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76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984">
        <p14:prism/>
      </p:transition>
    </mc:Choice>
    <mc:Fallback>
      <p:transition spd="slow" advTm="19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" name="Picture 2" descr="C:\Users\Win\Desktop\Ponta-Delgada-Ilha-de-Sao-Migu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379095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Ponta-Delgada-Ilha-de-Sao-Migu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06" y="1196752"/>
            <a:ext cx="3790950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5004048" y="2420888"/>
            <a:ext cx="3985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NA GRACIOSA OS MOINHOS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DÃO GRAÇA À ILHA DOURADA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NA TERCEIRA ENTRE APLAUSOS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 LEGENDÁRIA TOURADA...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655">
        <p14:prism/>
      </p:transition>
    </mc:Choice>
    <mc:Fallback>
      <p:transition spd="slow" advTm="206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74" name="Picture 2" descr="C:\Users\Win\Desktop\ANGRA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92" y="1739518"/>
            <a:ext cx="4674096" cy="35055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ANGRA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408" y="1700808"/>
            <a:ext cx="4674096" cy="35055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424">
        <p14:prism/>
      </p:transition>
    </mc:Choice>
    <mc:Fallback>
      <p:transition spd="slow" advTm="44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74" name="Picture 2" descr="C:\Users\Win\Desktop\ANGRA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92" y="1739518"/>
            <a:ext cx="4674096" cy="35055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ANGRA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408" y="1700808"/>
            <a:ext cx="4674096" cy="35055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4860032" y="2393593"/>
            <a:ext cx="4176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PICO ILHA DE MISTÉRIO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SÃO JORGE FASCINANTE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O FAIAL É A ILHA AZUL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FLORES E CORVO MAIS DISTANTES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46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120">
        <p14:prism/>
      </p:transition>
    </mc:Choice>
    <mc:Fallback>
      <p:transition spd="slow" advTm="20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098" name="Picture 2" descr="C:\Users\Win\Desktop\açores 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4137957" cy="33087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açores 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0"/>
            <a:ext cx="4137957" cy="33087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5156448" y="2537609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PORTUGAL SE UFANA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DESTAS AMOROSAS ILHAS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COMO A MÃE FELIZ QUE TEM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AO SEU REDOR NOVE FILHAS!...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453">
        <p14:prism/>
      </p:transition>
    </mc:Choice>
    <mc:Fallback>
      <p:transition spd="slow" advTm="234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2" name="Picture 2" descr="C:\Users\Win\Desktop\açores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246" y="1628800"/>
            <a:ext cx="3789187" cy="36724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açores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245" y="1628800"/>
            <a:ext cx="3789187" cy="36724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989">
        <p14:prism/>
      </p:transition>
    </mc:Choice>
    <mc:Fallback>
      <p:transition spd="slow" advTm="49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194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43063"/>
            <a:ext cx="4762500" cy="3571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Ilha-de-Santa-Ma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028" y="1700808"/>
            <a:ext cx="4762500" cy="35718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518">
        <p14:prism/>
      </p:transition>
    </mc:Choice>
    <mc:Fallback>
      <p:transition spd="slow" advTm="75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098" name="Picture 2" descr="C:\Users\Win\Desktop\açores 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4137957" cy="33087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Desktop\açores 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0"/>
            <a:ext cx="4137957" cy="33087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5156448" y="2537609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 PORTUGAL SE UFANA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DESTAS AMOROSAS ILHAS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COMO A MÃE FELIZ QUE TEM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AO SEU REDOR NOVE FILHAS!...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4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62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614">
        <p14:prism/>
      </p:transition>
    </mc:Choice>
    <mc:Fallback>
      <p:transition spd="slow" advTm="22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218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07" y="1754557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19" y="1763024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904978" y="332656"/>
            <a:ext cx="18353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16000" y="2420888"/>
            <a:ext cx="41764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LETRA E MÚSICA DE EUCLIDES CAVACO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(UM POETA PORTUGUÊS NO CANADÁ)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LONDON – CA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INTÉRPRETE: LUCIANA MACHADO</a:t>
            </a: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FORMATAÇÃO: 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850">
        <p14:prism/>
      </p:transition>
    </mc:Choice>
    <mc:Fallback>
      <p:transition spd="slow" advTm="58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218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07" y="1754557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19" y="1763024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932040" y="2636912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NÃO RETIRE E NEM ADULTERE OS CRÉDITOS. RESPEITE OS DIREITOS AUTORAIS DO POETA EUCLIDES CAVACO.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1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55">
        <p14:prism/>
      </p:transition>
    </mc:Choice>
    <mc:Fallback>
      <p:transition spd="slow" advTm="2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52000"/>
            <a:ext cx="8640960" cy="64087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68000"/>
            <a:ext cx="8136904" cy="597666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r="100000" b="100000"/>
            </a:path>
            <a:tileRect l="-100000" t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56000"/>
            <a:ext cx="7560840" cy="547260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Lágrima 6"/>
          <p:cNvSpPr/>
          <p:nvPr/>
        </p:nvSpPr>
        <p:spPr>
          <a:xfrm>
            <a:off x="899592" y="468000"/>
            <a:ext cx="4464496" cy="5760608"/>
          </a:xfrm>
          <a:prstGeom prst="teardrop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Fluxograma: Processo predefinido 7"/>
          <p:cNvSpPr/>
          <p:nvPr/>
        </p:nvSpPr>
        <p:spPr>
          <a:xfrm>
            <a:off x="4716000" y="0"/>
            <a:ext cx="4320480" cy="6858000"/>
          </a:xfrm>
          <a:prstGeom prst="flowChartPredefinedProcess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 w="38100" cmpd="sng">
            <a:gradFill>
              <a:gsLst>
                <a:gs pos="0">
                  <a:srgbClr val="A603AB">
                    <a:alpha val="30000"/>
                  </a:srgbClr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52534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218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07" y="1754557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in\Desktop\Graciosa_Serra_Branca_Azo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19" y="1763024"/>
            <a:ext cx="4827381" cy="36210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23" y="177281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05451" y="116632"/>
            <a:ext cx="85331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220072" y="5157192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1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625">
        <p14:prism/>
      </p:transition>
    </mc:Choice>
    <mc:Fallback>
      <p:transition spd="slow" advTm="56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298</Words>
  <Application>Microsoft Office PowerPoint</Application>
  <PresentationFormat>Apresentação na tela (4:3)</PresentationFormat>
  <Paragraphs>92</Paragraphs>
  <Slides>17</Slides>
  <Notes>17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22</cp:revision>
  <dcterms:created xsi:type="dcterms:W3CDTF">2014-01-30T23:02:48Z</dcterms:created>
  <dcterms:modified xsi:type="dcterms:W3CDTF">2014-02-03T18:26:32Z</dcterms:modified>
</cp:coreProperties>
</file>