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7" r:id="rId14"/>
    <p:sldId id="268" r:id="rId15"/>
    <p:sldId id="269" r:id="rId16"/>
    <p:sldId id="270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BBMl6HCEPG1RtTFS9ARYA==" hashData="3zAWA/3hsmDma6xZPEayR0xI1o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1" d="100"/>
          <a:sy n="41" d="100"/>
        </p:scale>
        <p:origin x="-746" y="-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C74A5-5607-4CBB-8420-ADF0BBC645EB}" type="datetimeFigureOut">
              <a:rPr lang="pt-BR" smtClean="0"/>
              <a:t>18/02/2014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8978D-58F0-449E-8488-B87E9D787F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7702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d" isInverted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C74A5-5607-4CBB-8420-ADF0BBC645EB}" type="datetimeFigureOut">
              <a:rPr lang="pt-BR" smtClean="0"/>
              <a:t>18/02/2014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8978D-58F0-449E-8488-B87E9D787F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4765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d" isInverted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C74A5-5607-4CBB-8420-ADF0BBC645EB}" type="datetimeFigureOut">
              <a:rPr lang="pt-BR" smtClean="0"/>
              <a:t>18/02/2014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8978D-58F0-449E-8488-B87E9D787F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022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d" isInverted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C74A5-5607-4CBB-8420-ADF0BBC645EB}" type="datetimeFigureOut">
              <a:rPr lang="pt-BR" smtClean="0"/>
              <a:t>18/02/2014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8978D-58F0-449E-8488-B87E9D787F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1760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d" isInverted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C74A5-5607-4CBB-8420-ADF0BBC645EB}" type="datetimeFigureOut">
              <a:rPr lang="pt-BR" smtClean="0"/>
              <a:t>18/02/2014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8978D-58F0-449E-8488-B87E9D787F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4536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d" isInverted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C74A5-5607-4CBB-8420-ADF0BBC645EB}" type="datetimeFigureOut">
              <a:rPr lang="pt-BR" smtClean="0"/>
              <a:t>18/02/2014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8978D-58F0-449E-8488-B87E9D787F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2236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d" isInverted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C74A5-5607-4CBB-8420-ADF0BBC645EB}" type="datetimeFigureOut">
              <a:rPr lang="pt-BR" smtClean="0"/>
              <a:t>18/02/2014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8978D-58F0-449E-8488-B87E9D787F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67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d" isInverted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C74A5-5607-4CBB-8420-ADF0BBC645EB}" type="datetimeFigureOut">
              <a:rPr lang="pt-BR" smtClean="0"/>
              <a:t>18/02/2014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8978D-58F0-449E-8488-B87E9D787F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87027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d" isInverted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C74A5-5607-4CBB-8420-ADF0BBC645EB}" type="datetimeFigureOut">
              <a:rPr lang="pt-BR" smtClean="0"/>
              <a:t>18/02/2014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8978D-58F0-449E-8488-B87E9D787F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831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d" isInverted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C74A5-5607-4CBB-8420-ADF0BBC645EB}" type="datetimeFigureOut">
              <a:rPr lang="pt-BR" smtClean="0"/>
              <a:t>18/02/2014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8978D-58F0-449E-8488-B87E9D787F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1920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d" isInverted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C74A5-5607-4CBB-8420-ADF0BBC645EB}" type="datetimeFigureOut">
              <a:rPr lang="pt-BR" smtClean="0"/>
              <a:t>18/02/2014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8978D-58F0-449E-8488-B87E9D787F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006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dir="d" isInverted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1C74A5-5607-4CBB-8420-ADF0BBC645EB}" type="datetimeFigureOut">
              <a:rPr lang="pt-BR" smtClean="0"/>
              <a:t>18/02/2014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88978D-58F0-449E-8488-B87E9D787F1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1643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600">
        <p14:prism dir="d" isInverted="1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de cantos arredondados 3"/>
          <p:cNvSpPr/>
          <p:nvPr/>
        </p:nvSpPr>
        <p:spPr>
          <a:xfrm>
            <a:off x="251520" y="1719142"/>
            <a:ext cx="8640960" cy="5138858"/>
          </a:xfrm>
          <a:prstGeom prst="round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1" name="Picture 4" descr="C:\Users\Win\Pictures\ALDEIAS DE PORTUGAL\Poro Corvo- Alentej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002" y="21589"/>
            <a:ext cx="7143750" cy="401947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Win\Pictures\BICHINHOS E PASSARINHOS\164616_520512024675333_1425523537_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4313" y="-3707"/>
            <a:ext cx="3365198" cy="22322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Win\Pictures\BICHINHOS E PASSARINHOS\402112_379576482072429_352924794_n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19142"/>
            <a:ext cx="2448272" cy="130865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Win\Pictures\BICHINHOS E PASSARINHOS\1004662_329369683865405_1929469382_n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329" y="2228541"/>
            <a:ext cx="3180175" cy="210080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525344"/>
            <a:ext cx="5976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516216" y="6557282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2" name="Retângulo 11"/>
          <p:cNvSpPr/>
          <p:nvPr/>
        </p:nvSpPr>
        <p:spPr>
          <a:xfrm>
            <a:off x="3662934" y="3676962"/>
            <a:ext cx="181812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Lucida Calligraphy" pitchFamily="66" charset="0"/>
              </a:rPr>
              <a:t>Automático</a:t>
            </a:r>
            <a:endParaRPr lang="pt-BR" sz="20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1114706" y="4521894"/>
            <a:ext cx="69145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  <a:reflection blurRad="6350" stA="55000" endA="50" endPos="85000" dir="5400000" sy="-100000" algn="bl" rotWithShape="0"/>
                </a:effectLst>
              </a:rPr>
              <a:t>Ressurgir dum novo dia</a:t>
            </a:r>
            <a:endParaRPr lang="pt-BR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  <a:reflection blurRad="6350" stA="55000" endA="50" endPos="85000" dir="5400000" sy="-100000" algn="bl" rotWithShape="0"/>
              </a:effectLst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2267744" y="5949280"/>
            <a:ext cx="4464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Miguel</a:t>
            </a:r>
            <a:endParaRPr lang="pt-BR" sz="28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8236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9918">
        <p14:prism dir="d" isInverted="1"/>
        <p:sndAc>
          <p:stSnd loop="1">
            <p:snd r:embed="rId2" name="Ressurgir dum novo Dia - E Cavaco  Miguel.wav"/>
          </p:stSnd>
        </p:sndAc>
      </p:transition>
    </mc:Choice>
    <mc:Fallback>
      <p:transition spd="slow" advTm="9918">
        <p:fade/>
        <p:sndAc>
          <p:stSnd loop="1">
            <p:snd r:embed="rId2" name="Ressurgir dum novo Dia - E Cavaco  Migue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2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700"/>
                            </p:stCondLst>
                            <p:childTnLst>
                              <p:par>
                                <p:cTn id="16" presetID="15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de cantos arredondados 3"/>
          <p:cNvSpPr/>
          <p:nvPr/>
        </p:nvSpPr>
        <p:spPr>
          <a:xfrm>
            <a:off x="251520" y="1719142"/>
            <a:ext cx="8640960" cy="5138858"/>
          </a:xfrm>
          <a:prstGeom prst="round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1" name="Picture 4" descr="C:\Users\Win\Pictures\ALDEIAS DE PORTUGAL\Poro Corvo- Alentej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002" y="21589"/>
            <a:ext cx="7143750" cy="401947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Win\Pictures\BICHINHOS E PASSARINHOS\164616_520512024675333_1425523537_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4313" y="-3707"/>
            <a:ext cx="3365198" cy="22322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Win\Pictures\BICHINHOS E PASSARINHOS\402112_379576482072429_352924794_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19142"/>
            <a:ext cx="2448272" cy="130865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Win\Pictures\BICHINHOS E PASSARINHOS\1004662_329369683865405_1929469382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329" y="2228541"/>
            <a:ext cx="3180175" cy="210080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525344"/>
            <a:ext cx="5976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516216" y="6557282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0" name="Picture 5" descr="C:\Users\Win\Pictures\BICHINHOS E PASSARINHOS\164616_520512024675333_1425523537_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278" y="4302854"/>
            <a:ext cx="3365198" cy="22322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3001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549">
        <p14:prism dir="d" isInverted="1"/>
      </p:transition>
    </mc:Choice>
    <mc:Fallback>
      <p:transition spd="slow" advTm="454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de cantos arredondados 3"/>
          <p:cNvSpPr/>
          <p:nvPr/>
        </p:nvSpPr>
        <p:spPr>
          <a:xfrm>
            <a:off x="251520" y="1719142"/>
            <a:ext cx="8640960" cy="5138858"/>
          </a:xfrm>
          <a:prstGeom prst="round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1" name="Picture 4" descr="C:\Users\Win\Pictures\ALDEIAS DE PORTUGAL\Poro Corvo- Alentej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002" y="21589"/>
            <a:ext cx="7143750" cy="401947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Win\Pictures\BICHINHOS E PASSARINHOS\164616_520512024675333_1425523537_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4313" y="-3707"/>
            <a:ext cx="3365198" cy="22322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Win\Pictures\BICHINHOS E PASSARINHOS\402112_379576482072429_352924794_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19142"/>
            <a:ext cx="2448272" cy="130865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Win\Pictures\BICHINHOS E PASSARINHOS\1004662_329369683865405_1929469382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329" y="2228541"/>
            <a:ext cx="3180175" cy="210080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525344"/>
            <a:ext cx="5976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516216" y="6557282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0" name="Picture 6" descr="C:\Users\Win\Pictures\BICHINHOS E PASSARINHOS\402112_379576482072429_352924794_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417226"/>
            <a:ext cx="3024336" cy="161657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3001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5785">
        <p14:prism dir="d" isInverted="1"/>
      </p:transition>
    </mc:Choice>
    <mc:Fallback>
      <p:transition spd="slow" advTm="578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de cantos arredondados 3"/>
          <p:cNvSpPr/>
          <p:nvPr/>
        </p:nvSpPr>
        <p:spPr>
          <a:xfrm>
            <a:off x="251520" y="1719142"/>
            <a:ext cx="8640960" cy="5138858"/>
          </a:xfrm>
          <a:prstGeom prst="round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1" name="Picture 4" descr="C:\Users\Win\Pictures\ALDEIAS DE PORTUGAL\Poro Corvo- Alentej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002" y="21589"/>
            <a:ext cx="7143750" cy="401947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Win\Pictures\BICHINHOS E PASSARINHOS\164616_520512024675333_1425523537_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4313" y="-3707"/>
            <a:ext cx="3365198" cy="22322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Win\Pictures\BICHINHOS E PASSARINHOS\402112_379576482072429_352924794_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19142"/>
            <a:ext cx="2448272" cy="130865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Win\Pictures\BICHINHOS E PASSARINHOS\1004662_329369683865405_1929469382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329" y="2228541"/>
            <a:ext cx="3180175" cy="210080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525344"/>
            <a:ext cx="5976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516216" y="6557282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0" name="Picture 7" descr="C:\Users\Win\Pictures\BICHINHOS E PASSARINHOS\1004662_329369683865405_1929469382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2789" y="4250575"/>
            <a:ext cx="3180175" cy="210080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3001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5685">
        <p14:prism dir="d" isInverted="1"/>
      </p:transition>
    </mc:Choice>
    <mc:Fallback>
      <p:transition spd="slow" advTm="568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de cantos arredondados 3"/>
          <p:cNvSpPr/>
          <p:nvPr/>
        </p:nvSpPr>
        <p:spPr>
          <a:xfrm>
            <a:off x="251520" y="1719142"/>
            <a:ext cx="8640960" cy="5138858"/>
          </a:xfrm>
          <a:prstGeom prst="round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1" name="Picture 4" descr="C:\Users\Win\Pictures\ALDEIAS DE PORTUGAL\Poro Corvo- Alentej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002" y="21589"/>
            <a:ext cx="7143750" cy="401947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Win\Pictures\BICHINHOS E PASSARINHOS\164616_520512024675333_1425523537_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4313" y="-3707"/>
            <a:ext cx="3365198" cy="22322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Win\Pictures\BICHINHOS E PASSARINHOS\402112_379576482072429_352924794_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19142"/>
            <a:ext cx="2448272" cy="130865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Win\Pictures\BICHINHOS E PASSARINHOS\1004662_329369683865405_1929469382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329" y="2228541"/>
            <a:ext cx="3180175" cy="210080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525344"/>
            <a:ext cx="5976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516216" y="6557282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612826" y="4221088"/>
            <a:ext cx="71437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ACORDEI DE MADRUGADA</a:t>
            </a:r>
          </a:p>
          <a:p>
            <a:r>
              <a:rPr lang="pt-BR" sz="24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LEVANTEI-ME COM A ALVORADA</a:t>
            </a:r>
          </a:p>
          <a:p>
            <a:r>
              <a:rPr lang="pt-BR" sz="24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PRA VER A MANHÃ NASCER</a:t>
            </a:r>
          </a:p>
          <a:p>
            <a:r>
              <a:rPr lang="pt-BR" sz="24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E JÁ SAINDO DOS NINHOS</a:t>
            </a:r>
          </a:p>
          <a:p>
            <a:r>
              <a:rPr lang="pt-BR" sz="24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ESVOAÇAVAM PASSARINHOS</a:t>
            </a:r>
          </a:p>
          <a:p>
            <a:r>
              <a:rPr lang="pt-BR" sz="24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CHILREANDO DE PRAZER.</a:t>
            </a:r>
            <a:endParaRPr lang="pt-BR" sz="2400" b="1" i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3001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1272">
        <p14:prism dir="d" isInverted="1"/>
      </p:transition>
    </mc:Choice>
    <mc:Fallback>
      <p:transition spd="slow" advTm="212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de cantos arredondados 3"/>
          <p:cNvSpPr/>
          <p:nvPr/>
        </p:nvSpPr>
        <p:spPr>
          <a:xfrm>
            <a:off x="251520" y="1719142"/>
            <a:ext cx="8640960" cy="5138858"/>
          </a:xfrm>
          <a:prstGeom prst="round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1" name="Picture 4" descr="C:\Users\Win\Pictures\ALDEIAS DE PORTUGAL\Poro Corvo- Alentej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002" y="21589"/>
            <a:ext cx="7143750" cy="401947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Win\Pictures\BICHINHOS E PASSARINHOS\164616_520512024675333_1425523537_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4313" y="-3707"/>
            <a:ext cx="3365198" cy="22322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Win\Pictures\BICHINHOS E PASSARINHOS\402112_379576482072429_352924794_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19142"/>
            <a:ext cx="2448272" cy="130865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Win\Pictures\BICHINHOS E PASSARINHOS\1004662_329369683865405_1929469382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329" y="2228541"/>
            <a:ext cx="3180175" cy="210080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525344"/>
            <a:ext cx="5976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516216" y="6557282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555776" y="4221088"/>
            <a:ext cx="82089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ACENDEU-SE ENTÃO A AURORA</a:t>
            </a:r>
          </a:p>
          <a:p>
            <a:r>
              <a:rPr lang="pt-BR" sz="24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QUE ÀQUELA EXACTA HORA</a:t>
            </a:r>
          </a:p>
          <a:p>
            <a:r>
              <a:rPr lang="pt-BR" sz="24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RAIAVA NO ORIENTE</a:t>
            </a:r>
          </a:p>
          <a:p>
            <a:r>
              <a:rPr lang="pt-BR" sz="24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O MUNDO DE LUZ ENCHIA</a:t>
            </a:r>
          </a:p>
          <a:p>
            <a:r>
              <a:rPr lang="pt-BR" sz="24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E O NASCER DUM NOVO DIA</a:t>
            </a:r>
          </a:p>
          <a:p>
            <a:r>
              <a:rPr lang="pt-BR" sz="24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SURGE BELO E TRANSLUZENTE</a:t>
            </a:r>
            <a:r>
              <a:rPr lang="pt-BR" sz="2400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.</a:t>
            </a:r>
            <a:endParaRPr lang="pt-BR" sz="2400" i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3001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0837">
        <p14:prism dir="d" isInverted="1"/>
      </p:transition>
    </mc:Choice>
    <mc:Fallback>
      <p:transition spd="slow" advTm="2083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de cantos arredondados 3"/>
          <p:cNvSpPr/>
          <p:nvPr/>
        </p:nvSpPr>
        <p:spPr>
          <a:xfrm>
            <a:off x="251520" y="1719142"/>
            <a:ext cx="8640960" cy="5138858"/>
          </a:xfrm>
          <a:prstGeom prst="round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1" name="Picture 4" descr="C:\Users\Win\Pictures\ALDEIAS DE PORTUGAL\Poro Corvo- Alentej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002" y="21589"/>
            <a:ext cx="7143750" cy="401947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Win\Pictures\BICHINHOS E PASSARINHOS\164616_520512024675333_1425523537_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4313" y="-3707"/>
            <a:ext cx="3365198" cy="22322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Win\Pictures\BICHINHOS E PASSARINHOS\402112_379576482072429_352924794_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19142"/>
            <a:ext cx="2448272" cy="130865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Win\Pictures\BICHINHOS E PASSARINHOS\1004662_329369683865405_1929469382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329" y="2228541"/>
            <a:ext cx="3180175" cy="210080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525344"/>
            <a:ext cx="5976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516216" y="6557282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483768" y="4221088"/>
            <a:ext cx="81369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FIQUEI QUIETINHO DE FRONTE</a:t>
            </a:r>
          </a:p>
          <a:p>
            <a:r>
              <a:rPr lang="pt-BR" sz="2400" b="1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FITANDO O AMENO HORIZONTE</a:t>
            </a:r>
          </a:p>
          <a:p>
            <a:r>
              <a:rPr lang="pt-BR" sz="2400" b="1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NESSE INSTANTE MATUTINO</a:t>
            </a:r>
          </a:p>
          <a:p>
            <a:r>
              <a:rPr lang="pt-BR" sz="2400" b="1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E PENSEI QUANTO PEQUENO</a:t>
            </a:r>
          </a:p>
          <a:p>
            <a:r>
              <a:rPr lang="pt-BR" sz="2400" b="1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É O SIMPLES SER TERRENO</a:t>
            </a:r>
          </a:p>
          <a:p>
            <a:r>
              <a:rPr lang="pt-BR" sz="2400" b="1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PERANTE O PODER DIVINO.</a:t>
            </a:r>
            <a:endParaRPr lang="pt-BR" sz="2400" b="1" i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3001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4526">
        <p14:prism dir="d" isInverted="1"/>
      </p:transition>
    </mc:Choice>
    <mc:Fallback>
      <p:transition spd="slow" advTm="2452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de cantos arredondados 3"/>
          <p:cNvSpPr/>
          <p:nvPr/>
        </p:nvSpPr>
        <p:spPr>
          <a:xfrm>
            <a:off x="251520" y="1719142"/>
            <a:ext cx="8640960" cy="5138858"/>
          </a:xfrm>
          <a:prstGeom prst="round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1" name="Picture 4" descr="C:\Users\Win\Pictures\ALDEIAS DE PORTUGAL\Poro Corvo- Alentej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002" y="21589"/>
            <a:ext cx="7143750" cy="401947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Win\Pictures\BICHINHOS E PASSARINHOS\164616_520512024675333_1425523537_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4313" y="-3707"/>
            <a:ext cx="3365198" cy="22322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Win\Pictures\BICHINHOS E PASSARINHOS\402112_379576482072429_352924794_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19142"/>
            <a:ext cx="2448272" cy="130865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Win\Pictures\BICHINHOS E PASSARINHOS\1004662_329369683865405_1929469382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329" y="2228541"/>
            <a:ext cx="3180175" cy="210080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525344"/>
            <a:ext cx="5976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516216" y="6557282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627784" y="4221088"/>
            <a:ext cx="82089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AS FORÇAS DA NATUREZA</a:t>
            </a:r>
          </a:p>
          <a:p>
            <a:r>
              <a:rPr lang="pt-BR" sz="2400" b="1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COM SEU PODER E GRANDEZA</a:t>
            </a:r>
          </a:p>
          <a:p>
            <a:r>
              <a:rPr lang="pt-BR" sz="2400" b="1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EM TÃO PERFEITA HARMONIA</a:t>
            </a:r>
          </a:p>
          <a:p>
            <a:r>
              <a:rPr lang="pt-BR" sz="2400" b="1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FAZEM CALAR A CIÊNCIA</a:t>
            </a:r>
          </a:p>
          <a:p>
            <a:r>
              <a:rPr lang="pt-BR" sz="2400" b="1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PERANTE A GRANDE EVIDÊNCIA</a:t>
            </a:r>
          </a:p>
          <a:p>
            <a:r>
              <a:rPr lang="pt-BR" sz="2400" b="1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DO NASCER DUM NOVO DIA!...</a:t>
            </a:r>
            <a:endParaRPr lang="pt-BR" sz="2400" b="1" i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3001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0048">
        <p14:prism dir="d" isInverted="1"/>
      </p:transition>
    </mc:Choice>
    <mc:Fallback>
      <p:transition spd="slow" advTm="200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de cantos arredondados 3"/>
          <p:cNvSpPr/>
          <p:nvPr/>
        </p:nvSpPr>
        <p:spPr>
          <a:xfrm>
            <a:off x="251520" y="1719142"/>
            <a:ext cx="8640960" cy="5138858"/>
          </a:xfrm>
          <a:prstGeom prst="round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1" name="Picture 4" descr="C:\Users\Win\Pictures\ALDEIAS DE PORTUGAL\Poro Corvo- Alentej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002" y="21589"/>
            <a:ext cx="7143750" cy="401947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Win\Pictures\BICHINHOS E PASSARINHOS\164616_520512024675333_1425523537_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4313" y="-3707"/>
            <a:ext cx="3365198" cy="22322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Win\Pictures\BICHINHOS E PASSARINHOS\402112_379576482072429_352924794_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19142"/>
            <a:ext cx="2448272" cy="130865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Win\Pictures\BICHINHOS E PASSARINHOS\1004662_329369683865405_1929469382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329" y="2228541"/>
            <a:ext cx="3180175" cy="210080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525344"/>
            <a:ext cx="5976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516216" y="6557282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0" name="Picture 5" descr="C:\Users\Win\Pictures\BICHINHOS E PASSARINHOS\164616_520512024675333_1425523537_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278" y="4302854"/>
            <a:ext cx="3365198" cy="22322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3001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8552">
        <p14:prism dir="d" isInverted="1"/>
      </p:transition>
    </mc:Choice>
    <mc:Fallback>
      <p:transition spd="slow" advTm="855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de cantos arredondados 3"/>
          <p:cNvSpPr/>
          <p:nvPr/>
        </p:nvSpPr>
        <p:spPr>
          <a:xfrm>
            <a:off x="251520" y="1719142"/>
            <a:ext cx="8640960" cy="5138858"/>
          </a:xfrm>
          <a:prstGeom prst="round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1" name="Picture 4" descr="C:\Users\Win\Pictures\ALDEIAS DE PORTUGAL\Poro Corvo- Alentej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002" y="21589"/>
            <a:ext cx="7143750" cy="401947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Win\Pictures\BICHINHOS E PASSARINHOS\164616_520512024675333_1425523537_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4313" y="-3707"/>
            <a:ext cx="3365198" cy="22322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Win\Pictures\BICHINHOS E PASSARINHOS\402112_379576482072429_352924794_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19142"/>
            <a:ext cx="2448272" cy="130865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Win\Pictures\BICHINHOS E PASSARINHOS\1004662_329369683865405_1929469382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329" y="2228541"/>
            <a:ext cx="3180175" cy="210080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525344"/>
            <a:ext cx="5976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516216" y="6557282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0" name="Picture 6" descr="C:\Users\Win\Pictures\BICHINHOS E PASSARINHOS\402112_379576482072429_352924794_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417226"/>
            <a:ext cx="3024336" cy="161657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3001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874">
        <p14:prism dir="d" isInverted="1"/>
      </p:transition>
    </mc:Choice>
    <mc:Fallback>
      <p:transition spd="slow" advTm="487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de cantos arredondados 3"/>
          <p:cNvSpPr/>
          <p:nvPr/>
        </p:nvSpPr>
        <p:spPr>
          <a:xfrm>
            <a:off x="251520" y="1719142"/>
            <a:ext cx="8640960" cy="5138858"/>
          </a:xfrm>
          <a:prstGeom prst="round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1" name="Picture 4" descr="C:\Users\Win\Pictures\ALDEIAS DE PORTUGAL\Poro Corvo- Alentej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002" y="21589"/>
            <a:ext cx="7143750" cy="401947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Win\Pictures\BICHINHOS E PASSARINHOS\164616_520512024675333_1425523537_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4313" y="-3707"/>
            <a:ext cx="3365198" cy="22322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Win\Pictures\BICHINHOS E PASSARINHOS\402112_379576482072429_352924794_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19142"/>
            <a:ext cx="2448272" cy="130865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Win\Pictures\BICHINHOS E PASSARINHOS\1004662_329369683865405_1929469382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329" y="2228541"/>
            <a:ext cx="3180175" cy="210080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525344"/>
            <a:ext cx="5976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516216" y="6557282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0" name="Picture 7" descr="C:\Users\Win\Pictures\BICHINHOS E PASSARINHOS\1004662_329369683865405_1929469382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2789" y="4250575"/>
            <a:ext cx="3180175" cy="210080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3001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5262">
        <p14:prism dir="d" isInverted="1"/>
      </p:transition>
    </mc:Choice>
    <mc:Fallback>
      <p:transition spd="slow" advTm="526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de cantos arredondados 3"/>
          <p:cNvSpPr/>
          <p:nvPr/>
        </p:nvSpPr>
        <p:spPr>
          <a:xfrm>
            <a:off x="251520" y="1719142"/>
            <a:ext cx="8640960" cy="5138858"/>
          </a:xfrm>
          <a:prstGeom prst="round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1" name="Picture 4" descr="C:\Users\Win\Pictures\ALDEIAS DE PORTUGAL\Poro Corvo- Alentej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002" y="21589"/>
            <a:ext cx="7143750" cy="401947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Win\Pictures\BICHINHOS E PASSARINHOS\164616_520512024675333_1425523537_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4313" y="-3707"/>
            <a:ext cx="3365198" cy="22322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Win\Pictures\BICHINHOS E PASSARINHOS\402112_379576482072429_352924794_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19142"/>
            <a:ext cx="2448272" cy="130865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Win\Pictures\BICHINHOS E PASSARINHOS\1004662_329369683865405_1929469382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329" y="2228541"/>
            <a:ext cx="3180175" cy="210080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525344"/>
            <a:ext cx="5976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516216" y="6557282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pic>
        <p:nvPicPr>
          <p:cNvPr id="10" name="Picture 6" descr="C:\Users\Win\Pictures\BICHINHOS E PASSARINHOS\402112_379576482072429_352924794_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4750368"/>
            <a:ext cx="2523147" cy="130865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Users\Win\Pictures\BICHINHOS E PASSARINHOS\164616_520512024675333_1425523537_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97183" y="4288571"/>
            <a:ext cx="2952328" cy="22322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7" descr="C:\Users\Win\Pictures\BICHINHOS E PASSARINHOS\1004662_329369683865405_1929469382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164540" y="3576295"/>
            <a:ext cx="2856674" cy="210080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3001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372">
        <p14:prism dir="d" isInverted="1"/>
      </p:transition>
    </mc:Choice>
    <mc:Fallback>
      <p:transition spd="slow" advTm="437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de cantos arredondados 3"/>
          <p:cNvSpPr/>
          <p:nvPr/>
        </p:nvSpPr>
        <p:spPr>
          <a:xfrm>
            <a:off x="251520" y="1719142"/>
            <a:ext cx="8640960" cy="5138858"/>
          </a:xfrm>
          <a:prstGeom prst="round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1" name="Picture 4" descr="C:\Users\Win\Pictures\ALDEIAS DE PORTUGAL\Poro Corvo- Alentej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002" y="21589"/>
            <a:ext cx="7143750" cy="401947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Win\Pictures\BICHINHOS E PASSARINHOS\164616_520512024675333_1425523537_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4313" y="-3707"/>
            <a:ext cx="3365198" cy="22322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Win\Pictures\BICHINHOS E PASSARINHOS\402112_379576482072429_352924794_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19142"/>
            <a:ext cx="2448272" cy="130865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Win\Pictures\BICHINHOS E PASSARINHOS\1004662_329369683865405_1929469382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329" y="2228541"/>
            <a:ext cx="3180175" cy="210080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525344"/>
            <a:ext cx="5976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516216" y="6557282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2627784" y="4221088"/>
            <a:ext cx="82089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AS FORÇAS DA NATUREZA</a:t>
            </a:r>
          </a:p>
          <a:p>
            <a:r>
              <a:rPr lang="pt-BR" sz="2400" b="1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COM SEU PODER E GRANDEZA</a:t>
            </a:r>
          </a:p>
          <a:p>
            <a:r>
              <a:rPr lang="pt-BR" sz="2400" b="1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EM TÃO PERFEITA HARMONIA</a:t>
            </a:r>
          </a:p>
          <a:p>
            <a:r>
              <a:rPr lang="pt-BR" sz="2400" b="1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FAZEM CALAR A CIÊNCIA</a:t>
            </a:r>
          </a:p>
          <a:p>
            <a:r>
              <a:rPr lang="pt-BR" sz="2400" b="1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PERANTE A GRANDE EVIDÊNCIA</a:t>
            </a:r>
          </a:p>
          <a:p>
            <a:r>
              <a:rPr lang="pt-BR" sz="2400" b="1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DO NASCER DUM NOVO DIA!...</a:t>
            </a:r>
            <a:endParaRPr lang="pt-BR" sz="2400" b="1" i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5978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2703">
        <p14:prism dir="d" isInverted="1"/>
      </p:transition>
    </mc:Choice>
    <mc:Fallback>
      <p:transition spd="slow" advTm="227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de cantos arredondados 3"/>
          <p:cNvSpPr/>
          <p:nvPr/>
        </p:nvSpPr>
        <p:spPr>
          <a:xfrm>
            <a:off x="251520" y="1719142"/>
            <a:ext cx="8640960" cy="5138858"/>
          </a:xfrm>
          <a:prstGeom prst="round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1" name="Picture 4" descr="C:\Users\Win\Pictures\ALDEIAS DE PORTUGAL\Poro Corvo- Alentej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002" y="21589"/>
            <a:ext cx="7143750" cy="401947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Win\Pictures\BICHINHOS E PASSARINHOS\164616_520512024675333_1425523537_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4313" y="-3707"/>
            <a:ext cx="3365198" cy="22322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Win\Pictures\BICHINHOS E PASSARINHOS\402112_379576482072429_352924794_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19142"/>
            <a:ext cx="2448272" cy="130865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Win\Pictures\BICHINHOS E PASSARINHOS\1004662_329369683865405_1929469382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329" y="2228541"/>
            <a:ext cx="3180175" cy="210080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525344"/>
            <a:ext cx="5976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516216" y="6557282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639595" y="3924345"/>
            <a:ext cx="186480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3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CRÉDITOS</a:t>
            </a:r>
            <a:endParaRPr lang="pt-BR" sz="32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67544" y="4725144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467544" y="4437112"/>
            <a:ext cx="82809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TEXTO DE AUTORIA DE EUCLIDES CAVACO</a:t>
            </a:r>
          </a:p>
          <a:p>
            <a:pPr algn="ctr"/>
            <a:r>
              <a:rPr lang="pt-BR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(UM POETA PORTUGUÊS NO CANADÁ)</a:t>
            </a:r>
          </a:p>
          <a:p>
            <a:pPr algn="ctr"/>
            <a:r>
              <a:rPr lang="pt-BR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LONDON –CA</a:t>
            </a:r>
          </a:p>
          <a:p>
            <a:pPr algn="ctr"/>
            <a:r>
              <a:rPr lang="pt-BR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INTÉRPRETE: MIGUEL</a:t>
            </a:r>
          </a:p>
          <a:p>
            <a:pPr algn="ctr"/>
            <a:r>
              <a:rPr lang="pt-BR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FOTO: INTERNET (GOOGLE)</a:t>
            </a:r>
          </a:p>
          <a:p>
            <a:pPr algn="ctr"/>
            <a:r>
              <a:rPr lang="pt-BR" sz="2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FORMATAÇÃO: WAL</a:t>
            </a:r>
            <a:endParaRPr lang="pt-BR" sz="24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3001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8500">
        <p14:prism dir="d" isInverted="1"/>
      </p:transition>
    </mc:Choice>
    <mc:Fallback>
      <p:transition spd="slow" advTm="85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de cantos arredondados 3"/>
          <p:cNvSpPr/>
          <p:nvPr/>
        </p:nvSpPr>
        <p:spPr>
          <a:xfrm>
            <a:off x="251520" y="1719142"/>
            <a:ext cx="8640960" cy="5138858"/>
          </a:xfrm>
          <a:prstGeom prst="round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1" name="Picture 4" descr="C:\Users\Win\Pictures\ALDEIAS DE PORTUGAL\Poro Corvo- Alentej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002" y="21589"/>
            <a:ext cx="7143750" cy="401947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Win\Pictures\BICHINHOS E PASSARINHOS\164616_520512024675333_1425523537_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4313" y="-3707"/>
            <a:ext cx="3365198" cy="22322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Win\Pictures\BICHINHOS E PASSARINHOS\402112_379576482072429_352924794_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19142"/>
            <a:ext cx="2448272" cy="130865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Win\Pictures\BICHINHOS E PASSARINHOS\1004662_329369683865405_1929469382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329" y="2228541"/>
            <a:ext cx="3180175" cy="210080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525344"/>
            <a:ext cx="5976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516216" y="6557282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683568" y="4725144"/>
            <a:ext cx="7920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u="sng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NÃO RETIRE E NEM ADULTERE OS CRÉDITOS. RESPEITE OS DIREITOS AUTORAIS DO POETA EUCLIDES CAVACO</a:t>
            </a:r>
            <a:endParaRPr lang="pt-BR" sz="2400" b="1" i="1" u="sng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3001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6258">
        <p14:prism dir="d" isInverted="1"/>
      </p:transition>
    </mc:Choice>
    <mc:Fallback>
      <p:transition spd="slow" advTm="625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de cantos arredondados 3"/>
          <p:cNvSpPr/>
          <p:nvPr/>
        </p:nvSpPr>
        <p:spPr>
          <a:xfrm>
            <a:off x="251520" y="1719142"/>
            <a:ext cx="8640960" cy="5138858"/>
          </a:xfrm>
          <a:prstGeom prst="round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1" name="Picture 4" descr="C:\Users\Win\Pictures\ALDEIAS DE PORTUGAL\Poro Corvo- Alentej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002" y="21589"/>
            <a:ext cx="7143750" cy="4019479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Win\Pictures\BICHINHOS E PASSARINHOS\164616_520512024675333_1425523537_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4313" y="-3707"/>
            <a:ext cx="3365198" cy="223224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Win\Pictures\BICHINHOS E PASSARINHOS\402112_379576482072429_352924794_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19142"/>
            <a:ext cx="2448272" cy="130865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Win\Pictures\BICHINHOS E PASSARINHOS\1004662_329369683865405_1929469382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329" y="2228541"/>
            <a:ext cx="3180175" cy="2100808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-108520" y="6525344"/>
            <a:ext cx="5976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Ecos da Poesia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516216" y="6557282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Wal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 rot="20455140">
            <a:off x="-160221" y="2967335"/>
            <a:ext cx="946444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Calligraphy" pitchFamily="66" charset="0"/>
              </a:rPr>
              <a:t>www.sergrasan.com/ecosdapoesia</a:t>
            </a:r>
            <a:endParaRPr lang="pt-BR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Calligraphy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 rot="20025852">
            <a:off x="2879812" y="5202761"/>
            <a:ext cx="50045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i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cavaco@sympatico.ca</a:t>
            </a:r>
            <a:endParaRPr lang="pt-BR" sz="3200" b="1" i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3001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9794">
        <p14:prism dir="d" isInverted="1"/>
      </p:transition>
    </mc:Choice>
    <mc:Fallback>
      <p:transition spd="slow" advTm="97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278</Words>
  <Application>Microsoft Office PowerPoint</Application>
  <PresentationFormat>Apresentação na tela (4:3)</PresentationFormat>
  <Paragraphs>75</Paragraphs>
  <Slides>16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17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12</cp:revision>
  <dcterms:created xsi:type="dcterms:W3CDTF">2014-02-18T17:53:13Z</dcterms:created>
  <dcterms:modified xsi:type="dcterms:W3CDTF">2014-02-18T21:50:54Z</dcterms:modified>
</cp:coreProperties>
</file>