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tdSni1ZTTH/J4Ab8RZ7oA==" hashData="Nv3Jyww/lyr4I+/gWOPNg2jgRQ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77" y="-6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5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AE4361-DBE0-4718-80EE-18E98AD59E74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2C8AA5-60F3-4F13-B9A7-AF1F0318AA2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7135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C8AA5-60F3-4F13-B9A7-AF1F0318AA23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07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C8AA5-60F3-4F13-B9A7-AF1F0318AA23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07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C8AA5-60F3-4F13-B9A7-AF1F0318AA23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079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C8AA5-60F3-4F13-B9A7-AF1F0318AA23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07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C8AA5-60F3-4F13-B9A7-AF1F0318AA23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07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C8AA5-60F3-4F13-B9A7-AF1F0318AA23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079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2C8AA5-60F3-4F13-B9A7-AF1F0318AA23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207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717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0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584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288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49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2615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576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08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526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28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6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B75E1-9810-4DF0-847E-F589790393CB}" type="datetimeFigureOut">
              <a:rPr lang="pt-BR" smtClean="0"/>
              <a:t>08/01/2014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C3136-891A-428F-9849-FC9441DDD1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53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43924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2708920"/>
            <a:ext cx="7488832" cy="388843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Desktop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7384"/>
            <a:ext cx="2808312" cy="33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Quadro 6"/>
          <p:cNvSpPr/>
          <p:nvPr/>
        </p:nvSpPr>
        <p:spPr>
          <a:xfrm>
            <a:off x="2627784" y="-99392"/>
            <a:ext cx="3672408" cy="3791393"/>
          </a:xfrm>
          <a:prstGeom prst="fram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1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09.2 - Musical\03 Musical (107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97352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912260" y="6597352"/>
            <a:ext cx="4356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3" descr="D:\09.2 - Musical\03 Musical (107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Win\Desktop\images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6719420" y="554258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Win\Desktop\images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-95353" y="551390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2123728" y="4049777"/>
            <a:ext cx="46506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dwardian Script ITC" pitchFamily="66" charset="0"/>
              </a:rPr>
              <a:t>Culto ao Fado</a:t>
            </a:r>
            <a:endParaRPr lang="pt-BR" sz="8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915816" y="5805264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(Euclides Cavaco)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710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09">
        <p14:prism isContent="1"/>
        <p:sndAc>
          <p:stSnd loop="1">
            <p:snd r:embed="rId3" name="Culto ao Fado - Vitor Manuel Euclides Cavaco.wav"/>
          </p:stSnd>
        </p:sndAc>
      </p:transition>
    </mc:Choice>
    <mc:Fallback>
      <p:transition spd="slow" advTm="6809">
        <p:fade/>
        <p:sndAc>
          <p:stSnd loop="1">
            <p:snd r:embed="rId3" name="Culto ao Fado - Vitor Manuel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43924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2708920"/>
            <a:ext cx="7488832" cy="388843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7384"/>
            <a:ext cx="2808312" cy="33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Quadro 6"/>
          <p:cNvSpPr/>
          <p:nvPr/>
        </p:nvSpPr>
        <p:spPr>
          <a:xfrm>
            <a:off x="2627784" y="-99392"/>
            <a:ext cx="3672408" cy="3791393"/>
          </a:xfrm>
          <a:prstGeom prst="fram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1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97352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912260" y="6597352"/>
            <a:ext cx="4356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6719420" y="554258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-95353" y="551390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725779" y="4365104"/>
            <a:ext cx="68147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Esta fé que me domina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Em acreditar no fado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É como uma doutrina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mim algo sagrado.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06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150">
        <p14:prism isContent="1"/>
      </p:transition>
    </mc:Choice>
    <mc:Fallback>
      <p:transition spd="slow" advTm="451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43924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2708920"/>
            <a:ext cx="7488832" cy="388843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7384"/>
            <a:ext cx="2808312" cy="33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Quadro 6"/>
          <p:cNvSpPr/>
          <p:nvPr/>
        </p:nvSpPr>
        <p:spPr>
          <a:xfrm>
            <a:off x="2627784" y="-99392"/>
            <a:ext cx="3672408" cy="3791393"/>
          </a:xfrm>
          <a:prstGeom prst="fram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1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97352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912260" y="6597352"/>
            <a:ext cx="4356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6719420" y="554258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-95353" y="551390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352745" y="4221088"/>
            <a:ext cx="66117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Quem tem o fado na alma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Ao dar-lhe o amor seu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O seu coração acalma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E ganha um lugar no céu.</a:t>
            </a:r>
            <a:endParaRPr lang="pt-BR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06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740">
        <p14:prism isContent="1"/>
      </p:transition>
    </mc:Choice>
    <mc:Fallback>
      <p:transition spd="slow" advTm="427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43924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2708920"/>
            <a:ext cx="7488832" cy="388843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7384"/>
            <a:ext cx="2808312" cy="33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Quadro 6"/>
          <p:cNvSpPr/>
          <p:nvPr/>
        </p:nvSpPr>
        <p:spPr>
          <a:xfrm>
            <a:off x="2627784" y="-99392"/>
            <a:ext cx="3672408" cy="3791393"/>
          </a:xfrm>
          <a:prstGeom prst="fram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1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97352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912260" y="6597352"/>
            <a:ext cx="4356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6719420" y="554258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-95353" y="551390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80738" y="4149080"/>
            <a:ext cx="69717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Quem canta está a rezar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 fado com devoção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Em qualquer lado a cantar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Faz do fado sua oração. 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06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50">
        <p14:prism isContent="1"/>
      </p:transition>
    </mc:Choice>
    <mc:Fallback>
      <p:transition spd="slow" advTm="416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43924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2708920"/>
            <a:ext cx="7488832" cy="388843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7384"/>
            <a:ext cx="2808312" cy="33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Quadro 6"/>
          <p:cNvSpPr/>
          <p:nvPr/>
        </p:nvSpPr>
        <p:spPr>
          <a:xfrm>
            <a:off x="2627784" y="-99392"/>
            <a:ext cx="3672408" cy="3791393"/>
          </a:xfrm>
          <a:prstGeom prst="fram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1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97352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912260" y="6597352"/>
            <a:ext cx="4356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6719420" y="554258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-95353" y="551390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08730" y="4149080"/>
            <a:ext cx="69717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Quero soltar as amarras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E confessar um pecado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Só bem junto das guitarras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Lucida Calligraphy" pitchFamily="66" charset="0"/>
              </a:rPr>
              <a:t>Verás presto culto ao fado. </a:t>
            </a:r>
            <a:endParaRPr lang="pt-BR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06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937">
        <p14:prism isContent="1"/>
      </p:transition>
    </mc:Choice>
    <mc:Fallback>
      <p:transition spd="slow" advTm="459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43924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2708920"/>
            <a:ext cx="7488832" cy="388843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7384"/>
            <a:ext cx="2808312" cy="33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Quadro 6"/>
          <p:cNvSpPr/>
          <p:nvPr/>
        </p:nvSpPr>
        <p:spPr>
          <a:xfrm>
            <a:off x="2627784" y="-99392"/>
            <a:ext cx="3672408" cy="3791393"/>
          </a:xfrm>
          <a:prstGeom prst="fram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1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97352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912260" y="6597352"/>
            <a:ext cx="4356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6719420" y="554258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-95353" y="551390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16703" y="3513202"/>
            <a:ext cx="191058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71600" y="4221088"/>
            <a:ext cx="69717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LETRA: EUCLIDES CAVACO (UM POETA PORTUGUÊS NO CANADÁ)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- CA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FERNANDO MAURÍCIO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 VICTOR MANUEL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971600" y="5805264"/>
            <a:ext cx="6971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compositor, não retirando e nem adulterando  seus créditos.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306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31">
        <p14:prism isContent="1"/>
      </p:transition>
    </mc:Choice>
    <mc:Fallback>
      <p:transition spd="slow" advTm="61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332656"/>
            <a:ext cx="8424936" cy="43924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2708920"/>
            <a:ext cx="7488832" cy="3888432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r="100000" b="100000"/>
            </a:path>
            <a:tileRect l="-100000" t="-100000"/>
          </a:gradFill>
          <a:ln w="5080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Picture 2" descr="C:\Users\Win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-27384"/>
            <a:ext cx="2808312" cy="331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Quadro 6"/>
          <p:cNvSpPr/>
          <p:nvPr/>
        </p:nvSpPr>
        <p:spPr>
          <a:xfrm>
            <a:off x="2627784" y="-99392"/>
            <a:ext cx="3672408" cy="3791393"/>
          </a:xfrm>
          <a:prstGeom prst="frame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path path="circle">
              <a:fillToRect l="100000" t="100000"/>
            </a:path>
            <a:tileRect r="-100000" b="-100000"/>
          </a:gradFill>
          <a:ln w="508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1</a:t>
            </a:r>
            <a:endParaRPr lang="pt-BR" dirty="0">
              <a:solidFill>
                <a:schemeClr val="tx1"/>
              </a:solidFill>
            </a:endParaRPr>
          </a:p>
        </p:txBody>
      </p:sp>
      <p:pic>
        <p:nvPicPr>
          <p:cNvPr id="2051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97352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912260" y="6597352"/>
            <a:ext cx="4356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3" name="Picture 3" descr="D:\09.2 - Musical\03 Musical (107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4"/>
            <a:ext cx="1872208" cy="79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6719420" y="554258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C:\Users\Win\Desktop\images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2129">
            <a:off x="-95353" y="551390"/>
            <a:ext cx="2447925" cy="1866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50601" y="3657218"/>
            <a:ext cx="944521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  <a:t>www.sergrasan.com/ecosdapoesia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31740" y="5229200"/>
            <a:ext cx="4860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306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59">
        <p14:prism isContent="1"/>
      </p:transition>
    </mc:Choice>
    <mc:Fallback>
      <p:transition spd="slow" advTm="36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186</Words>
  <Application>Microsoft Office PowerPoint</Application>
  <PresentationFormat>Apresentação na tela (4:3)</PresentationFormat>
  <Paragraphs>55</Paragraphs>
  <Slides>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14</cp:revision>
  <dcterms:created xsi:type="dcterms:W3CDTF">2014-01-08T16:46:42Z</dcterms:created>
  <dcterms:modified xsi:type="dcterms:W3CDTF">2014-01-09T02:20:40Z</dcterms:modified>
</cp:coreProperties>
</file>