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1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1A3806-FC3C-4484-9923-B6BD0300B9DF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42CCEC-A9BC-493C-A4E0-7637E0C230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77929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2CCEC-A9BC-493C-A4E0-7637E0C2309C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7665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2CCEC-A9BC-493C-A4E0-7637E0C2309C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7665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2CCEC-A9BC-493C-A4E0-7637E0C2309C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7665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2CCEC-A9BC-493C-A4E0-7637E0C2309C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7665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2CCEC-A9BC-493C-A4E0-7637E0C2309C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7665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2CCEC-A9BC-493C-A4E0-7637E0C2309C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7665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2CCEC-A9BC-493C-A4E0-7637E0C2309C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7665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2CCEC-A9BC-493C-A4E0-7637E0C2309C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7665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2CCEC-A9BC-493C-A4E0-7637E0C2309C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7665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73FB1-FA9D-48A1-B8D0-129A6A28D216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7F04-66D8-4B50-819B-602988933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8879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73FB1-FA9D-48A1-B8D0-129A6A28D216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7F04-66D8-4B50-819B-602988933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04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73FB1-FA9D-48A1-B8D0-129A6A28D216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7F04-66D8-4B50-819B-602988933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6409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73FB1-FA9D-48A1-B8D0-129A6A28D216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7F04-66D8-4B50-819B-602988933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9713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73FB1-FA9D-48A1-B8D0-129A6A28D216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7F04-66D8-4B50-819B-602988933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188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73FB1-FA9D-48A1-B8D0-129A6A28D216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7F04-66D8-4B50-819B-602988933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676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73FB1-FA9D-48A1-B8D0-129A6A28D216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7F04-66D8-4B50-819B-602988933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203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73FB1-FA9D-48A1-B8D0-129A6A28D216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7F04-66D8-4B50-819B-602988933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194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73FB1-FA9D-48A1-B8D0-129A6A28D216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7F04-66D8-4B50-819B-602988933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7562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73FB1-FA9D-48A1-B8D0-129A6A28D216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7F04-66D8-4B50-819B-602988933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3545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73FB1-FA9D-48A1-B8D0-129A6A28D216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7F04-66D8-4B50-819B-602988933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7206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litter pattern="hexagon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73FB1-FA9D-48A1-B8D0-129A6A28D216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1F7F04-66D8-4B50-819B-602988933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9571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500">
        <p14:glitter pattern="hexagon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04664"/>
            <a:ext cx="8352928" cy="597666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4572000" y="-171400"/>
            <a:ext cx="4248472" cy="6858000"/>
          </a:xfrm>
          <a:prstGeom prst="snip2Diag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4664"/>
            <a:ext cx="4184848" cy="5715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ergaminho vertical 6"/>
          <p:cNvSpPr/>
          <p:nvPr/>
        </p:nvSpPr>
        <p:spPr>
          <a:xfrm>
            <a:off x="-252536" y="0"/>
            <a:ext cx="4824536" cy="6858000"/>
          </a:xfrm>
          <a:prstGeom prst="verticalScroll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lores\534939_393875724044435_377406890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243408"/>
            <a:ext cx="2445060" cy="4176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DIVERSOS E BONITOS\image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897885"/>
            <a:ext cx="2506495" cy="33475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43 Barras Lisas\Barra Lisa (5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837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179)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86807" y="2173834"/>
            <a:ext cx="33051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88060"/>
            <a:ext cx="4882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4680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971600" y="2924944"/>
            <a:ext cx="257279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Filho da Noite</a:t>
            </a:r>
            <a:endParaRPr lang="pt-B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971600" y="4922004"/>
            <a:ext cx="252421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Euclides Cavaco</a:t>
            </a:r>
            <a:endParaRPr lang="pt-BR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1907704" y="-27384"/>
            <a:ext cx="140076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Automático</a:t>
            </a:r>
            <a:endParaRPr lang="pt-BR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7145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1000">
        <p14:glitter pattern="hexagon"/>
        <p:sndAc>
          <p:stSnd loop="1">
            <p:snd r:embed="rId3" name="Filho da Noite - Euclides Cavaco.wav"/>
          </p:stSnd>
        </p:sndAc>
      </p:transition>
    </mc:Choice>
    <mc:Fallback>
      <p:transition spd="slow" advTm="11000">
        <p:fade/>
        <p:sndAc>
          <p:stSnd loop="1">
            <p:snd r:embed="rId3" name="Filho da Noite - Euclides Cava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2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2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450"/>
                            </p:stCondLst>
                            <p:childTnLst>
                              <p:par>
                                <p:cTn id="24" presetID="1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1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6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04664"/>
            <a:ext cx="8352928" cy="597666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4572000" y="-171400"/>
            <a:ext cx="4248472" cy="6858000"/>
          </a:xfrm>
          <a:prstGeom prst="snip2Diag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4664"/>
            <a:ext cx="4184848" cy="5715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ergaminho vertical 6"/>
          <p:cNvSpPr/>
          <p:nvPr/>
        </p:nvSpPr>
        <p:spPr>
          <a:xfrm>
            <a:off x="-252536" y="0"/>
            <a:ext cx="4824536" cy="6858000"/>
          </a:xfrm>
          <a:prstGeom prst="verticalScroll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lores\534939_393875724044435_377406890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243408"/>
            <a:ext cx="2445060" cy="4176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DIVERSOS E BONITOS\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897885"/>
            <a:ext cx="2506495" cy="33475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43 Barras Lisas\Barra Lisa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837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179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86807" y="2173834"/>
            <a:ext cx="33051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88060"/>
            <a:ext cx="4882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4680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722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2000">
        <p14:glitter pattern="hexago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04664"/>
            <a:ext cx="8352928" cy="597666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4572000" y="-171400"/>
            <a:ext cx="4248472" cy="6858000"/>
          </a:xfrm>
          <a:prstGeom prst="snip2Diag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4664"/>
            <a:ext cx="4184848" cy="5715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ergaminho vertical 6"/>
          <p:cNvSpPr/>
          <p:nvPr/>
        </p:nvSpPr>
        <p:spPr>
          <a:xfrm>
            <a:off x="-252536" y="0"/>
            <a:ext cx="4824536" cy="6858000"/>
          </a:xfrm>
          <a:prstGeom prst="verticalScroll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lores\534939_393875724044435_377406890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243408"/>
            <a:ext cx="2445060" cy="4176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DIVERSOS E BONITOS\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897885"/>
            <a:ext cx="2506495" cy="33475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43 Barras Lisas\Barra Lisa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837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179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86807" y="2173834"/>
            <a:ext cx="33051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88060"/>
            <a:ext cx="4882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4680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3717032"/>
            <a:ext cx="34563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DIZEM QUE O FADO É FILHO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NOITE ESCURA SEM BRILHO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MORA NUM BAIRRO ANTIGO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NINGUÉM SABE A RAZÃO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FOI DESTINO OU CONDÃO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ALI PROCURAR ABRIGO. </a:t>
            </a:r>
            <a:endParaRPr lang="pt-B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40722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6000">
        <p14:glitter pattern="hexago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04664"/>
            <a:ext cx="8352928" cy="597666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4572000" y="-171400"/>
            <a:ext cx="4248472" cy="6858000"/>
          </a:xfrm>
          <a:prstGeom prst="snip2Diag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4664"/>
            <a:ext cx="4184848" cy="5715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ergaminho vertical 6"/>
          <p:cNvSpPr/>
          <p:nvPr/>
        </p:nvSpPr>
        <p:spPr>
          <a:xfrm>
            <a:off x="-252536" y="0"/>
            <a:ext cx="4824536" cy="6858000"/>
          </a:xfrm>
          <a:prstGeom prst="verticalScroll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lores\534939_393875724044435_377406890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243408"/>
            <a:ext cx="2445060" cy="4176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DIVERSOS E BONITOS\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897885"/>
            <a:ext cx="2506495" cy="33475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43 Barras Lisas\Barra Lisa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837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179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86807" y="2173834"/>
            <a:ext cx="33051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88060"/>
            <a:ext cx="4882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4680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3997872"/>
            <a:ext cx="35283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 QUANDO A NOITE ACONTECE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À MÉDIA LUZ APARECE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P’LA GUITARRA ACOMPANHADO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COMPANHEIRA QUE TAMBÉM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LHE IMPRIME O VALOR QUE TEM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SE EXIBE A SEU LADO.</a:t>
            </a:r>
            <a:endParaRPr lang="pt-B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40722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3000">
        <p14:glitter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04664"/>
            <a:ext cx="8352928" cy="597666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4572000" y="-171400"/>
            <a:ext cx="4248472" cy="6858000"/>
          </a:xfrm>
          <a:prstGeom prst="snip2Diag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4664"/>
            <a:ext cx="4184848" cy="5715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ergaminho vertical 6"/>
          <p:cNvSpPr/>
          <p:nvPr/>
        </p:nvSpPr>
        <p:spPr>
          <a:xfrm>
            <a:off x="-252536" y="0"/>
            <a:ext cx="4824536" cy="6858000"/>
          </a:xfrm>
          <a:prstGeom prst="verticalScroll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lores\534939_393875724044435_377406890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243408"/>
            <a:ext cx="2445060" cy="4176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DIVERSOS E BONITOS\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897885"/>
            <a:ext cx="2506495" cy="33475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43 Barras Lisas\Barra Lisa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837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179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86807" y="2173834"/>
            <a:ext cx="33051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88060"/>
            <a:ext cx="4882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4680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3933056"/>
            <a:ext cx="35283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 QUEM NA NOITE O PROCURA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ENCONTRA NELE TERNURA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SEU SILÊNCIO E MAGIA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VAIDADE E RECATADO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ESTA A ESTIRPE DO FADO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PURO E CHEIO DE NOSTALGIA.</a:t>
            </a:r>
            <a:endParaRPr lang="pt-B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40722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4000">
        <p14:glitter pattern="hexago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04664"/>
            <a:ext cx="8352928" cy="597666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4572000" y="-171400"/>
            <a:ext cx="4248472" cy="6858000"/>
          </a:xfrm>
          <a:prstGeom prst="snip2Diag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4664"/>
            <a:ext cx="4184848" cy="5715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ergaminho vertical 6"/>
          <p:cNvSpPr/>
          <p:nvPr/>
        </p:nvSpPr>
        <p:spPr>
          <a:xfrm>
            <a:off x="-252536" y="0"/>
            <a:ext cx="4824536" cy="6858000"/>
          </a:xfrm>
          <a:prstGeom prst="verticalScroll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lores\534939_393875724044435_377406890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243408"/>
            <a:ext cx="2445060" cy="4176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DIVERSOS E BONITOS\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897885"/>
            <a:ext cx="2506495" cy="33475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43 Barras Lisas\Barra Lisa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837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179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86807" y="2173834"/>
            <a:ext cx="33051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88060"/>
            <a:ext cx="4882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4680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3997872"/>
            <a:ext cx="35283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TEVE BERÇO PORTUGUÊS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 NOSSO MAS TALVEZ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FULGENTE AFINIDADE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DA NOITE FILHO ERRANTE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GUITARRA É SUA AMANTE</a:t>
            </a:r>
          </a:p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É IRMÃO DA SAUDADE!...</a:t>
            </a:r>
            <a:endParaRPr lang="pt-B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40722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1000">
        <p14:glitter pattern="hexagon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04664"/>
            <a:ext cx="8352928" cy="597666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4572000" y="-171400"/>
            <a:ext cx="4248472" cy="6858000"/>
          </a:xfrm>
          <a:prstGeom prst="snip2Diag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4664"/>
            <a:ext cx="4184848" cy="5715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ergaminho vertical 6"/>
          <p:cNvSpPr/>
          <p:nvPr/>
        </p:nvSpPr>
        <p:spPr>
          <a:xfrm>
            <a:off x="-252536" y="0"/>
            <a:ext cx="4824536" cy="6858000"/>
          </a:xfrm>
          <a:prstGeom prst="verticalScroll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lores\534939_393875724044435_377406890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243408"/>
            <a:ext cx="2445060" cy="4176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DIVERSOS E BONITOS\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897885"/>
            <a:ext cx="2506495" cy="33475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43 Barras Lisas\Barra Lisa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837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179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86807" y="2173834"/>
            <a:ext cx="33051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88060"/>
            <a:ext cx="4882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4680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835696" y="620688"/>
            <a:ext cx="164596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Créditos</a:t>
            </a:r>
            <a:endParaRPr lang="pt-BR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95536" y="3717032"/>
            <a:ext cx="352839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E VOZ DE EUCLIDES CAVACO</a:t>
            </a:r>
          </a:p>
          <a:p>
            <a:pPr algn="ctr"/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(UM POETA PORTUGUÊS NO CANADÁ)</a:t>
            </a:r>
          </a:p>
          <a:p>
            <a:pPr algn="ctr"/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LONDON – CANADÁ</a:t>
            </a:r>
          </a:p>
          <a:p>
            <a:pPr algn="ctr"/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FOTO: INTERNET</a:t>
            </a:r>
          </a:p>
          <a:p>
            <a:pPr algn="ctr"/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www.ecosdapoesia.com</a:t>
            </a:r>
          </a:p>
          <a:p>
            <a:pPr algn="ctr"/>
            <a:endParaRPr lang="pt-B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WAL</a:t>
            </a:r>
            <a:endParaRPr lang="pt-B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40722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04664"/>
            <a:ext cx="8352928" cy="597666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4572000" y="-171400"/>
            <a:ext cx="4248472" cy="6858000"/>
          </a:xfrm>
          <a:prstGeom prst="snip2Diag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4664"/>
            <a:ext cx="4184848" cy="5715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ergaminho vertical 6"/>
          <p:cNvSpPr/>
          <p:nvPr/>
        </p:nvSpPr>
        <p:spPr>
          <a:xfrm>
            <a:off x="-252536" y="0"/>
            <a:ext cx="4824536" cy="6858000"/>
          </a:xfrm>
          <a:prstGeom prst="verticalScroll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lores\534939_393875724044435_377406890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243408"/>
            <a:ext cx="2445060" cy="4176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DIVERSOS E BONITOS\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897885"/>
            <a:ext cx="2506495" cy="33475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43 Barras Lisas\Barra Lisa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837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179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86807" y="2173834"/>
            <a:ext cx="33051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88060"/>
            <a:ext cx="4882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4680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3933056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RETIRE E NEM ADULTERE OS CRÉDITOS. RESPEITE OS DIREITOS AUTORAIS DO POETA EUCLIDES CAVACO. </a:t>
            </a:r>
            <a:endParaRPr lang="pt-BR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40722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000">
        <p14:glitter pattern="hexagon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04664"/>
            <a:ext cx="8352928" cy="597666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4572000" y="-171400"/>
            <a:ext cx="4248472" cy="6858000"/>
          </a:xfrm>
          <a:prstGeom prst="snip2Diag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4664"/>
            <a:ext cx="4184848" cy="5715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ergaminho vertical 6"/>
          <p:cNvSpPr/>
          <p:nvPr/>
        </p:nvSpPr>
        <p:spPr>
          <a:xfrm>
            <a:off x="-252536" y="0"/>
            <a:ext cx="4824536" cy="6858000"/>
          </a:xfrm>
          <a:prstGeom prst="verticalScroll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lores\534939_393875724044435_377406890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243408"/>
            <a:ext cx="2445060" cy="4176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DIVERSOS E BONITOS\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897885"/>
            <a:ext cx="2506495" cy="33475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43 Barras Lisas\Barra Lisa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837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179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86807" y="2173834"/>
            <a:ext cx="33051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88060"/>
            <a:ext cx="4882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4680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51520" y="116632"/>
            <a:ext cx="853445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www.sergrasan.com/ecosdapoesia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552" y="3573016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Picture 4" descr="C:\Users\Win\Pictures\DIVERSOS E BONITOS\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655" y="4428728"/>
            <a:ext cx="2082831" cy="25286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722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388">
        <p14:glitter pattern="hexagon"/>
      </p:transition>
    </mc:Choice>
    <mc:Fallback>
      <p:transition spd="slow" advTm="33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229</Words>
  <Application>Microsoft Office PowerPoint</Application>
  <PresentationFormat>Apresentação na tela (4:3)</PresentationFormat>
  <Paragraphs>66</Paragraphs>
  <Slides>9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11</cp:revision>
  <dcterms:created xsi:type="dcterms:W3CDTF">2013-06-18T01:05:48Z</dcterms:created>
  <dcterms:modified xsi:type="dcterms:W3CDTF">2013-06-18T03:33:28Z</dcterms:modified>
</cp:coreProperties>
</file>