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8" r:id="rId2"/>
    <p:sldId id="259" r:id="rId3"/>
    <p:sldId id="260" r:id="rId4"/>
    <p:sldId id="263" r:id="rId5"/>
    <p:sldId id="264" r:id="rId6"/>
    <p:sldId id="265" r:id="rId7"/>
    <p:sldId id="266" r:id="rId8"/>
    <p:sldId id="279" r:id="rId9"/>
    <p:sldId id="280" r:id="rId10"/>
    <p:sldId id="267" r:id="rId11"/>
    <p:sldId id="278" r:id="rId12"/>
    <p:sldId id="268" r:id="rId13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17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34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642734-A84E-49C0-90CB-BE947187C129}" type="datetimeFigureOut">
              <a:rPr lang="pt-BR" smtClean="0"/>
              <a:t>17/06/2013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A950A61-DBC1-4837-955C-33C892E7AB2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355528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950A61-DBC1-4837-955C-33C892E7AB22}" type="slidenum">
              <a:rPr lang="pt-BR" smtClean="0"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481004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5ADAE4-E280-448C-BB67-96E35A9FEE8A}" type="datetimeFigureOut">
              <a:rPr lang="pt-BR" smtClean="0"/>
              <a:t>17/06/2013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742C2F-39A2-410B-AE60-34CF6607ECA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89075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cover/>
      </p:transition>
    </mc:Choice>
    <mc:Fallback>
      <p:transition spd="slow">
        <p:cover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5ADAE4-E280-448C-BB67-96E35A9FEE8A}" type="datetimeFigureOut">
              <a:rPr lang="pt-BR" smtClean="0"/>
              <a:t>17/06/2013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742C2F-39A2-410B-AE60-34CF6607ECA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40677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cover/>
      </p:transition>
    </mc:Choice>
    <mc:Fallback>
      <p:transition spd="slow">
        <p:cover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5ADAE4-E280-448C-BB67-96E35A9FEE8A}" type="datetimeFigureOut">
              <a:rPr lang="pt-BR" smtClean="0"/>
              <a:t>17/06/2013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742C2F-39A2-410B-AE60-34CF6607ECA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255674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cover/>
      </p:transition>
    </mc:Choice>
    <mc:Fallback>
      <p:transition spd="slow">
        <p:cover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5ADAE4-E280-448C-BB67-96E35A9FEE8A}" type="datetimeFigureOut">
              <a:rPr lang="pt-BR" smtClean="0"/>
              <a:t>17/06/2013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742C2F-39A2-410B-AE60-34CF6607ECA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091858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cover/>
      </p:transition>
    </mc:Choice>
    <mc:Fallback>
      <p:transition spd="slow">
        <p:cover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5ADAE4-E280-448C-BB67-96E35A9FEE8A}" type="datetimeFigureOut">
              <a:rPr lang="pt-BR" smtClean="0"/>
              <a:t>17/06/2013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742C2F-39A2-410B-AE60-34CF6607ECA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35750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cover/>
      </p:transition>
    </mc:Choice>
    <mc:Fallback>
      <p:transition spd="slow">
        <p:cover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5ADAE4-E280-448C-BB67-96E35A9FEE8A}" type="datetimeFigureOut">
              <a:rPr lang="pt-BR" smtClean="0"/>
              <a:t>17/06/2013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742C2F-39A2-410B-AE60-34CF6607ECA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1091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cover/>
      </p:transition>
    </mc:Choice>
    <mc:Fallback>
      <p:transition spd="slow">
        <p:cover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5ADAE4-E280-448C-BB67-96E35A9FEE8A}" type="datetimeFigureOut">
              <a:rPr lang="pt-BR" smtClean="0"/>
              <a:t>17/06/2013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742C2F-39A2-410B-AE60-34CF6607ECA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53468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cover/>
      </p:transition>
    </mc:Choice>
    <mc:Fallback>
      <p:transition spd="slow">
        <p:cover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5ADAE4-E280-448C-BB67-96E35A9FEE8A}" type="datetimeFigureOut">
              <a:rPr lang="pt-BR" smtClean="0"/>
              <a:t>17/06/2013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742C2F-39A2-410B-AE60-34CF6607ECA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62610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cover/>
      </p:transition>
    </mc:Choice>
    <mc:Fallback>
      <p:transition spd="slow">
        <p:cover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5ADAE4-E280-448C-BB67-96E35A9FEE8A}" type="datetimeFigureOut">
              <a:rPr lang="pt-BR" smtClean="0"/>
              <a:t>17/06/2013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742C2F-39A2-410B-AE60-34CF6607ECA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36734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cover/>
      </p:transition>
    </mc:Choice>
    <mc:Fallback>
      <p:transition spd="slow">
        <p:cover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5ADAE4-E280-448C-BB67-96E35A9FEE8A}" type="datetimeFigureOut">
              <a:rPr lang="pt-BR" smtClean="0"/>
              <a:t>17/06/2013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742C2F-39A2-410B-AE60-34CF6607ECA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99555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cover/>
      </p:transition>
    </mc:Choice>
    <mc:Fallback>
      <p:transition spd="slow">
        <p:cover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5ADAE4-E280-448C-BB67-96E35A9FEE8A}" type="datetimeFigureOut">
              <a:rPr lang="pt-BR" smtClean="0"/>
              <a:t>17/06/2013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742C2F-39A2-410B-AE60-34CF6607ECA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073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cover/>
      </p:transition>
    </mc:Choice>
    <mc:Fallback>
      <p:transition spd="slow">
        <p:cover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5ADAE4-E280-448C-BB67-96E35A9FEE8A}" type="datetimeFigureOut">
              <a:rPr lang="pt-BR" smtClean="0"/>
              <a:t>17/06/2013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742C2F-39A2-410B-AE60-34CF6607ECA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454390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000">
        <p:cover/>
      </p:transition>
    </mc:Choice>
    <mc:Fallback>
      <p:transition spd="slow">
        <p:cover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323528" y="260648"/>
            <a:ext cx="5112568" cy="6408712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8" name="Picture 9" descr="C:\Users\Win\Pictures\fadist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042" y="0"/>
            <a:ext cx="4498974" cy="68580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9" descr="C:\Users\Win\Pictures\fadist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0"/>
            <a:ext cx="4424180" cy="6858000"/>
          </a:xfrm>
          <a:prstGeom prst="rect">
            <a:avLst/>
          </a:prstGeom>
          <a:noFill/>
          <a:ln>
            <a:noFill/>
          </a:ln>
          <a:effectLst>
            <a:softEdge rad="635000"/>
          </a:effectLst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Win\Pictures\flores\3607_370510163034362_178251818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870621" y="4535933"/>
            <a:ext cx="3838575" cy="287655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36512" y="6516052"/>
            <a:ext cx="62646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6552220" y="6444044"/>
            <a:ext cx="50765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Formatação: </a:t>
            </a: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Wal</a:t>
            </a:r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.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12" name="Retângulo 11"/>
          <p:cNvSpPr/>
          <p:nvPr/>
        </p:nvSpPr>
        <p:spPr>
          <a:xfrm>
            <a:off x="4725701" y="2348880"/>
            <a:ext cx="4310795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</a:rPr>
              <a:t>FILHO DA NOITE</a:t>
            </a:r>
            <a:endParaRPr lang="pt-BR" sz="48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5148064" y="3573016"/>
            <a:ext cx="36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Euclides Cavaco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14" name="Retângulo 13"/>
          <p:cNvSpPr/>
          <p:nvPr/>
        </p:nvSpPr>
        <p:spPr>
          <a:xfrm>
            <a:off x="7904072" y="-99392"/>
            <a:ext cx="1276440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</a:rPr>
              <a:t>Automático</a:t>
            </a:r>
            <a:endParaRPr lang="pt-BR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92449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96">
        <p:cover/>
        <p:sndAc>
          <p:stSnd loop="1">
            <p:snd r:embed="rId3" name="Fillho da Noite - Fatima Ferreira - E Cavaco.wav"/>
          </p:stSnd>
        </p:sndAc>
      </p:transition>
    </mc:Choice>
    <mc:Fallback>
      <p:transition spd="slow" advTm="8096">
        <p:cover/>
        <p:sndAc>
          <p:stSnd loop="1">
            <p:snd r:embed="rId3" name="Fillho da Noite - Fatima Ferreira - E Cavac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500"/>
                            </p:stCondLst>
                            <p:childTnLst>
                              <p:par>
                                <p:cTn id="26" presetID="2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7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4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323528" y="260648"/>
            <a:ext cx="5112568" cy="6408712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8" name="Picture 9" descr="C:\Users\Win\Pictures\fadist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042" y="0"/>
            <a:ext cx="4498974" cy="68580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9" descr="C:\Users\Win\Pictures\fadist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0"/>
            <a:ext cx="4424180" cy="6858000"/>
          </a:xfrm>
          <a:prstGeom prst="rect">
            <a:avLst/>
          </a:prstGeom>
          <a:noFill/>
          <a:ln>
            <a:noFill/>
          </a:ln>
          <a:effectLst>
            <a:softEdge rad="635000"/>
          </a:effectLst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Win\Pictures\flores\3607_370510163034362_178251818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870621" y="4535933"/>
            <a:ext cx="3838575" cy="287655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36512" y="6516052"/>
            <a:ext cx="62646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6552220" y="6444044"/>
            <a:ext cx="50765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Formatação: </a:t>
            </a: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Wal</a:t>
            </a:r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.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8238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000">
        <p:cover/>
      </p:transition>
    </mc:Choice>
    <mc:Fallback>
      <p:transition spd="slow" advTm="9000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323528" y="260648"/>
            <a:ext cx="5112568" cy="6408712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8" name="Picture 9" descr="C:\Users\Win\Pictures\fadist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042" y="0"/>
            <a:ext cx="4498974" cy="68580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9" descr="C:\Users\Win\Pictures\fadist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0"/>
            <a:ext cx="4424180" cy="6858000"/>
          </a:xfrm>
          <a:prstGeom prst="rect">
            <a:avLst/>
          </a:prstGeom>
          <a:noFill/>
          <a:ln>
            <a:noFill/>
          </a:ln>
          <a:effectLst>
            <a:softEdge rad="635000"/>
          </a:effectLst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Win\Pictures\flores\3607_370510163034362_178251818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870621" y="4535933"/>
            <a:ext cx="3838575" cy="287655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36512" y="6516052"/>
            <a:ext cx="62646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6552220" y="6444044"/>
            <a:ext cx="50765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Formatação: </a:t>
            </a: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Wal</a:t>
            </a:r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.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8238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cover/>
      </p:transition>
    </mc:Choice>
    <mc:Fallback>
      <p:transition spd="slow" advTm="7000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323528" y="260648"/>
            <a:ext cx="5112568" cy="6408712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8" name="Picture 9" descr="C:\Users\Win\Pictures\fadist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042" y="0"/>
            <a:ext cx="4498974" cy="68580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9" descr="C:\Users\Win\Pictures\fadist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0"/>
            <a:ext cx="4424180" cy="6858000"/>
          </a:xfrm>
          <a:prstGeom prst="rect">
            <a:avLst/>
          </a:prstGeom>
          <a:noFill/>
          <a:ln>
            <a:noFill/>
          </a:ln>
          <a:effectLst>
            <a:softEdge rad="635000"/>
          </a:effectLst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Win\Pictures\flores\3607_370510163034362_178251818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870621" y="4535933"/>
            <a:ext cx="3838575" cy="287655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36512" y="6516052"/>
            <a:ext cx="62646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6552220" y="6444044"/>
            <a:ext cx="50765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Formatação: </a:t>
            </a: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Wal</a:t>
            </a:r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.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4933924" y="1706032"/>
            <a:ext cx="417458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DIZEM QUE O FADO É FILHO</a:t>
            </a:r>
          </a:p>
          <a:p>
            <a:r>
              <a:rPr lang="pt-BR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 NOITE ESCURA SEM BRILHO</a:t>
            </a:r>
          </a:p>
          <a:p>
            <a:r>
              <a:rPr lang="pt-BR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MORA NUM BAIRRO ANTIGO</a:t>
            </a:r>
          </a:p>
          <a:p>
            <a:r>
              <a:rPr lang="pt-BR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 NINGUÉM SABE A RAZÃO</a:t>
            </a:r>
          </a:p>
          <a:p>
            <a:r>
              <a:rPr lang="pt-BR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FOI DESTINO OU CONDÃO</a:t>
            </a:r>
          </a:p>
          <a:p>
            <a:r>
              <a:rPr lang="pt-BR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ALI PROCURAR ABRIGO.</a:t>
            </a:r>
            <a:endParaRPr lang="pt-BR" sz="2000" b="1" dirty="0"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58238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0">
        <p:cover/>
      </p:transition>
    </mc:Choice>
    <mc:Fallback>
      <p:transition spd="slow" advTm="50000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000"/>
                            </p:stCondLst>
                            <p:childTnLst>
                              <p:par>
                                <p:cTn id="38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8000"/>
                            </p:stCondLst>
                            <p:childTnLst>
                              <p:par>
                                <p:cTn id="49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0000"/>
                            </p:stCondLst>
                            <p:childTnLst>
                              <p:par>
                                <p:cTn id="60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323528" y="260648"/>
            <a:ext cx="5112568" cy="6408712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8" name="Picture 9" descr="C:\Users\Win\Pictures\fadist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042" y="0"/>
            <a:ext cx="4498974" cy="68580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9" descr="C:\Users\Win\Pictures\fadist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0"/>
            <a:ext cx="4424180" cy="6858000"/>
          </a:xfrm>
          <a:prstGeom prst="rect">
            <a:avLst/>
          </a:prstGeom>
          <a:noFill/>
          <a:ln>
            <a:noFill/>
          </a:ln>
          <a:effectLst>
            <a:softEdge rad="635000"/>
          </a:effectLst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Win\Pictures\flores\3607_370510163034362_178251818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870621" y="4535933"/>
            <a:ext cx="3838575" cy="287655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36512" y="6516052"/>
            <a:ext cx="62646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6552220" y="6444044"/>
            <a:ext cx="50765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Formatação: </a:t>
            </a: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Wal</a:t>
            </a:r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.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4933924" y="1562016"/>
            <a:ext cx="410257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SÓ QUANDO A NOITE ACONTECE</a:t>
            </a:r>
          </a:p>
          <a:p>
            <a:r>
              <a:rPr lang="pt-BR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À MÉDIA-LUZ APARECE</a:t>
            </a:r>
          </a:p>
          <a:p>
            <a:r>
              <a:rPr lang="pt-BR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P’LA GUITARRA ACOMPANHADO</a:t>
            </a:r>
          </a:p>
          <a:p>
            <a:r>
              <a:rPr lang="pt-BR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COMPANHEIRA QUE TAMBÉM</a:t>
            </a:r>
          </a:p>
          <a:p>
            <a:r>
              <a:rPr lang="pt-BR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LHE IMPRIME O VALOR QUE TEM</a:t>
            </a:r>
          </a:p>
          <a:p>
            <a:r>
              <a:rPr lang="pt-BR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QUANDO SE EXIBE A SEU LADO.</a:t>
            </a:r>
            <a:endParaRPr lang="pt-BR" sz="2000" b="1" dirty="0"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58238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8000">
        <p:cover/>
      </p:transition>
    </mc:Choice>
    <mc:Fallback>
      <p:transition spd="slow" advTm="48000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000"/>
                            </p:stCondLst>
                            <p:childTnLst>
                              <p:par>
                                <p:cTn id="38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8000"/>
                            </p:stCondLst>
                            <p:childTnLst>
                              <p:par>
                                <p:cTn id="49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0000"/>
                            </p:stCondLst>
                            <p:childTnLst>
                              <p:par>
                                <p:cTn id="60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323528" y="260648"/>
            <a:ext cx="5112568" cy="6408712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8" name="Picture 9" descr="C:\Users\Win\Pictures\fadist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042" y="0"/>
            <a:ext cx="4498974" cy="68580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9" descr="C:\Users\Win\Pictures\fadist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0"/>
            <a:ext cx="4424180" cy="6858000"/>
          </a:xfrm>
          <a:prstGeom prst="rect">
            <a:avLst/>
          </a:prstGeom>
          <a:noFill/>
          <a:ln>
            <a:noFill/>
          </a:ln>
          <a:effectLst>
            <a:softEdge rad="635000"/>
          </a:effectLst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Win\Pictures\flores\3607_370510163034362_178251818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870621" y="4535933"/>
            <a:ext cx="3838575" cy="287655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36512" y="6516052"/>
            <a:ext cx="62646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6552220" y="6444044"/>
            <a:ext cx="50765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Formatação: </a:t>
            </a: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Wal</a:t>
            </a:r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.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5095942" y="1850048"/>
            <a:ext cx="430059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A QUEM NA NOITE O PROCURA</a:t>
            </a:r>
          </a:p>
          <a:p>
            <a:r>
              <a:rPr lang="pt-BR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ENCONTRA NELE TERNURA</a:t>
            </a:r>
          </a:p>
          <a:p>
            <a:r>
              <a:rPr lang="pt-BR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SEU SILÊNCIO E MAGIA</a:t>
            </a:r>
          </a:p>
          <a:p>
            <a:r>
              <a:rPr lang="pt-BR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SEM VAIDADE E RECATADO</a:t>
            </a:r>
          </a:p>
          <a:p>
            <a:r>
              <a:rPr lang="pt-BR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ESTA A ESTIRPE DO FADO</a:t>
            </a:r>
          </a:p>
          <a:p>
            <a:r>
              <a:rPr lang="pt-BR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PURO E CHEIO DE NOSTALGIA.</a:t>
            </a:r>
            <a:endParaRPr lang="pt-BR" sz="2000" b="1" dirty="0"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58238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8000">
        <p:cover/>
      </p:transition>
    </mc:Choice>
    <mc:Fallback>
      <p:transition spd="slow" advTm="48000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000"/>
                            </p:stCondLst>
                            <p:childTnLst>
                              <p:par>
                                <p:cTn id="38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8000"/>
                            </p:stCondLst>
                            <p:childTnLst>
                              <p:par>
                                <p:cTn id="49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0000"/>
                            </p:stCondLst>
                            <p:childTnLst>
                              <p:par>
                                <p:cTn id="60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323528" y="260648"/>
            <a:ext cx="5112568" cy="6408712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8" name="Picture 9" descr="C:\Users\Win\Pictures\fadist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042" y="0"/>
            <a:ext cx="4498974" cy="68580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9" descr="C:\Users\Win\Pictures\fadist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0"/>
            <a:ext cx="4424180" cy="6858000"/>
          </a:xfrm>
          <a:prstGeom prst="rect">
            <a:avLst/>
          </a:prstGeom>
          <a:noFill/>
          <a:ln>
            <a:noFill/>
          </a:ln>
          <a:effectLst>
            <a:softEdge rad="635000"/>
          </a:effectLst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Win\Pictures\flores\3607_370510163034362_178251818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870621" y="4535933"/>
            <a:ext cx="3838575" cy="287655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36512" y="6516052"/>
            <a:ext cx="62646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6552220" y="6444044"/>
            <a:ext cx="50765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Formatação: </a:t>
            </a: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Wal</a:t>
            </a:r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.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5220072" y="1844824"/>
            <a:ext cx="430059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TEVE BERÇO PORTUGUÊS</a:t>
            </a:r>
          </a:p>
          <a:p>
            <a:r>
              <a:rPr lang="pt-BR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MUITO NOSSO MAS TALVEZ</a:t>
            </a:r>
          </a:p>
          <a:p>
            <a:r>
              <a:rPr lang="pt-BR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 FULGENTE AFINIDADE</a:t>
            </a:r>
          </a:p>
          <a:p>
            <a:r>
              <a:rPr lang="pt-BR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DA NOITE FILHO ERRANTE</a:t>
            </a:r>
          </a:p>
          <a:p>
            <a:r>
              <a:rPr lang="pt-BR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GUITARRA É SUA AMANTE</a:t>
            </a:r>
          </a:p>
          <a:p>
            <a:r>
              <a:rPr lang="pt-BR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É IRMÃO DA SAUDADE!...</a:t>
            </a:r>
            <a:endParaRPr lang="pt-BR" sz="2000" b="1" dirty="0"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58238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4000">
        <p:cover/>
      </p:transition>
    </mc:Choice>
    <mc:Fallback>
      <p:transition spd="slow" advTm="54000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000"/>
                            </p:stCondLst>
                            <p:childTnLst>
                              <p:par>
                                <p:cTn id="38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8000"/>
                            </p:stCondLst>
                            <p:childTnLst>
                              <p:par>
                                <p:cTn id="49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0000"/>
                            </p:stCondLst>
                            <p:childTnLst>
                              <p:par>
                                <p:cTn id="60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323528" y="260648"/>
            <a:ext cx="5112568" cy="6408712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8" name="Picture 9" descr="C:\Users\Win\Pictures\fadist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042" y="0"/>
            <a:ext cx="4498974" cy="68580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9" descr="C:\Users\Win\Pictures\fadist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0"/>
            <a:ext cx="4424180" cy="6858000"/>
          </a:xfrm>
          <a:prstGeom prst="rect">
            <a:avLst/>
          </a:prstGeom>
          <a:noFill/>
          <a:ln>
            <a:noFill/>
          </a:ln>
          <a:effectLst>
            <a:softEdge rad="635000"/>
          </a:effectLst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Win\Pictures\flores\3607_370510163034362_178251818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870621" y="4535933"/>
            <a:ext cx="3838575" cy="287655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36512" y="6516052"/>
            <a:ext cx="62646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6552220" y="6444044"/>
            <a:ext cx="50765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Formatação: </a:t>
            </a: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Wal</a:t>
            </a:r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.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6129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cover/>
      </p:transition>
    </mc:Choice>
    <mc:Fallback>
      <p:transition spd="slow" advTm="7000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323528" y="260648"/>
            <a:ext cx="5112568" cy="6408712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8" name="Picture 9" descr="C:\Users\Win\Pictures\fadist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042" y="0"/>
            <a:ext cx="4498974" cy="68580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9" descr="C:\Users\Win\Pictures\fadist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0"/>
            <a:ext cx="4424180" cy="6858000"/>
          </a:xfrm>
          <a:prstGeom prst="rect">
            <a:avLst/>
          </a:prstGeom>
          <a:noFill/>
          <a:ln>
            <a:noFill/>
          </a:ln>
          <a:effectLst>
            <a:softEdge rad="635000"/>
          </a:effectLst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Win\Pictures\flores\3607_370510163034362_178251818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870621" y="4535933"/>
            <a:ext cx="3838575" cy="287655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36512" y="6516052"/>
            <a:ext cx="62646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6552220" y="6444044"/>
            <a:ext cx="50765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Formatação: </a:t>
            </a: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Wal</a:t>
            </a:r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.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5220072" y="2485345"/>
            <a:ext cx="403244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DA NOITE FILHO ERRANTE</a:t>
            </a:r>
          </a:p>
          <a:p>
            <a:r>
              <a:rPr lang="pt-BR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GUITARRA É SUA AMANTE</a:t>
            </a:r>
          </a:p>
          <a:p>
            <a:r>
              <a:rPr lang="pt-BR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É IRMÃO DA SAUDADE!...</a:t>
            </a:r>
            <a:endParaRPr lang="pt-BR" sz="2000" b="1" dirty="0"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61711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000">
        <p:cover/>
      </p:transition>
    </mc:Choice>
    <mc:Fallback>
      <p:transition spd="slow" advTm="26000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323528" y="260648"/>
            <a:ext cx="5112568" cy="6408712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8" name="Picture 9" descr="C:\Users\Win\Pictures\fadist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042" y="0"/>
            <a:ext cx="4498974" cy="68580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9" descr="C:\Users\Win\Pictures\fadist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0"/>
            <a:ext cx="4424180" cy="6858000"/>
          </a:xfrm>
          <a:prstGeom prst="rect">
            <a:avLst/>
          </a:prstGeom>
          <a:noFill/>
          <a:ln>
            <a:noFill/>
          </a:ln>
          <a:effectLst>
            <a:softEdge rad="635000"/>
          </a:effectLst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Win\Pictures\flores\3607_370510163034362_178251818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870621" y="4535933"/>
            <a:ext cx="3838575" cy="287655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36512" y="6516052"/>
            <a:ext cx="62646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6552220" y="6444044"/>
            <a:ext cx="50765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Formatação: </a:t>
            </a: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Wal</a:t>
            </a:r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.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5909534" y="116632"/>
            <a:ext cx="2118850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Créditos</a:t>
            </a:r>
            <a:endParaRPr lang="pt-BR" sz="4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4789908" y="1844824"/>
            <a:ext cx="4174580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TEXTO  DE EUCLIDES CAVACO</a:t>
            </a:r>
          </a:p>
          <a:p>
            <a:pPr algn="ctr"/>
            <a:r>
              <a:rPr lang="pt-BR" sz="2000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(UM POETA PORTUGUÊS NO CANADÁ)</a:t>
            </a:r>
          </a:p>
          <a:p>
            <a:pPr algn="ctr"/>
            <a:r>
              <a:rPr lang="pt-BR" sz="2000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LONDON – CANADÁ</a:t>
            </a:r>
          </a:p>
          <a:p>
            <a:pPr algn="ctr"/>
            <a:r>
              <a:rPr lang="pt-BR" sz="2000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INTÉRPRETE: FÁTIMA FERREIRA</a:t>
            </a:r>
          </a:p>
          <a:p>
            <a:pPr algn="ctr"/>
            <a:endParaRPr lang="pt-BR" sz="2000" b="1" i="1" dirty="0"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2000" b="1" i="1" dirty="0" smtClean="0"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1600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FORMATAÇÃO: WAL.</a:t>
            </a:r>
            <a:endParaRPr lang="pt-BR" sz="1600" b="1" i="1" dirty="0"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58238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>
        <p:cover/>
      </p:transition>
    </mc:Choice>
    <mc:Fallback>
      <p:transition spd="slow" advTm="10000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1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323528" y="260648"/>
            <a:ext cx="5112568" cy="6408712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8" name="Picture 9" descr="C:\Users\Win\Pictures\fadist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042" y="0"/>
            <a:ext cx="4498974" cy="68580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9" descr="C:\Users\Win\Pictures\fadist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0"/>
            <a:ext cx="4424180" cy="6858000"/>
          </a:xfrm>
          <a:prstGeom prst="rect">
            <a:avLst/>
          </a:prstGeom>
          <a:noFill/>
          <a:ln>
            <a:noFill/>
          </a:ln>
          <a:effectLst>
            <a:softEdge rad="635000"/>
          </a:effectLst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Win\Pictures\flores\3607_370510163034362_178251818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870621" y="4535933"/>
            <a:ext cx="3838575" cy="287655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36512" y="6516052"/>
            <a:ext cx="62646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6552220" y="6444044"/>
            <a:ext cx="50765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Formatação: </a:t>
            </a: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Wal</a:t>
            </a:r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.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4789908" y="2649686"/>
            <a:ext cx="430059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i="1" u="sng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NÃO RETIRE E NEM ADULTERE OS CRÉDITOS. RESPEITE OS DIREITOS AUTORAIS DO POETA EUCLIDES CAVACO</a:t>
            </a:r>
            <a:r>
              <a:rPr lang="pt-BR" b="1" i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endParaRPr lang="pt-BR" b="1" i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1124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>
        <p:cover/>
      </p:transition>
    </mc:Choice>
    <mc:Fallback>
      <p:transition spd="slow" advTm="5000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323528" y="260648"/>
            <a:ext cx="5112568" cy="6408712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8" name="Picture 9" descr="C:\Users\Win\Pictures\fadist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042" y="0"/>
            <a:ext cx="4498974" cy="68580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9" descr="C:\Users\Win\Pictures\fadist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0"/>
            <a:ext cx="4424180" cy="6858000"/>
          </a:xfrm>
          <a:prstGeom prst="rect">
            <a:avLst/>
          </a:prstGeom>
          <a:noFill/>
          <a:ln>
            <a:noFill/>
          </a:ln>
          <a:effectLst>
            <a:softEdge rad="635000"/>
          </a:effectLst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Win\Pictures\flores\3607_370510163034362_178251818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870621" y="4535933"/>
            <a:ext cx="3838575" cy="287655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36512" y="6516052"/>
            <a:ext cx="62646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6552220" y="6444044"/>
            <a:ext cx="50765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Formatação: </a:t>
            </a:r>
            <a:r>
              <a:rPr lang="pt-BR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Wal</a:t>
            </a:r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.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89434" y="188640"/>
            <a:ext cx="9091078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BR" sz="4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www.sergrasan.com/ecosdapoesia</a:t>
            </a:r>
            <a:endParaRPr lang="pt-BR" sz="48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5004048" y="2780928"/>
            <a:ext cx="38164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cavaco@sympatico.ca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58238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675">
        <p:cover/>
      </p:transition>
    </mc:Choice>
    <mc:Fallback>
      <p:transition spd="slow" advTm="10675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329</TotalTime>
  <Words>265</Words>
  <Application>Microsoft Office PowerPoint</Application>
  <PresentationFormat>Apresentação na tela (4:3)</PresentationFormat>
  <Paragraphs>66</Paragraphs>
  <Slides>12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3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Win</dc:creator>
  <cp:lastModifiedBy>Win</cp:lastModifiedBy>
  <cp:revision>18</cp:revision>
  <dcterms:created xsi:type="dcterms:W3CDTF">2013-06-17T19:35:07Z</dcterms:created>
  <dcterms:modified xsi:type="dcterms:W3CDTF">2013-06-18T01:04:45Z</dcterms:modified>
</cp:coreProperties>
</file>