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8" r:id="rId2"/>
    <p:sldId id="261" r:id="rId3"/>
    <p:sldId id="262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oGnxqInEl07IMwPUvYCpg==" hashData="fxdBo3NrR/N8pEXzgSYM9TJ1cV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1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F3D8F5-F483-4536-949A-89F5A40A8AF2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BD3DC2-B774-439D-88C3-AF2BD0E589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5562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BD3DC2-B774-439D-88C3-AF2BD0E589F3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0128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85F9F-1DE2-4AEC-827F-E25C6A63AE13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BF16-1DD7-4916-A4FF-B756219BF4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981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85F9F-1DE2-4AEC-827F-E25C6A63AE13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BF16-1DD7-4916-A4FF-B756219BF4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4654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85F9F-1DE2-4AEC-827F-E25C6A63AE13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BF16-1DD7-4916-A4FF-B756219BF4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2796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85F9F-1DE2-4AEC-827F-E25C6A63AE13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BF16-1DD7-4916-A4FF-B756219BF4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852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85F9F-1DE2-4AEC-827F-E25C6A63AE13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BF16-1DD7-4916-A4FF-B756219BF4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4730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85F9F-1DE2-4AEC-827F-E25C6A63AE13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BF16-1DD7-4916-A4FF-B756219BF4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4445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85F9F-1DE2-4AEC-827F-E25C6A63AE13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BF16-1DD7-4916-A4FF-B756219BF4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597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85F9F-1DE2-4AEC-827F-E25C6A63AE13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BF16-1DD7-4916-A4FF-B756219BF4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2543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85F9F-1DE2-4AEC-827F-E25C6A63AE13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BF16-1DD7-4916-A4FF-B756219BF4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9742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85F9F-1DE2-4AEC-827F-E25C6A63AE13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BF16-1DD7-4916-A4FF-B756219BF4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6665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85F9F-1DE2-4AEC-827F-E25C6A63AE13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BF16-1DD7-4916-A4FF-B756219BF4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3906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85F9F-1DE2-4AEC-827F-E25C6A63AE13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DBF16-1DD7-4916-A4FF-B756219BF4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8241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7" descr="D:\05.1 - Paisagens Animadas\05 - Paisagens Animadas (3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27384"/>
            <a:ext cx="7992887" cy="5760640"/>
          </a:xfrm>
          <a:prstGeom prst="rect">
            <a:avLst/>
          </a:prstGeom>
          <a:noFill/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2245940"/>
            <a:ext cx="1944216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20744" y="2276872"/>
            <a:ext cx="1719808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25344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948264" y="6546830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1363555" y="2967335"/>
            <a:ext cx="641688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pt-BR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reflection blurRad="6350" stA="55000" endA="300" endPos="45500" dir="5400000" sy="-100000" algn="bl" rotWithShape="0"/>
                </a:effectLst>
              </a:rPr>
              <a:t>O VALOR DAS COISAS</a:t>
            </a:r>
            <a:endParaRPr lang="pt-BR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447764" y="4817690"/>
            <a:ext cx="4932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Lucida Calligraphy" pitchFamily="66" charset="0"/>
              </a:rPr>
              <a:t>Euclides Cavaco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Lucida Calligraphy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-36512" y="-27384"/>
            <a:ext cx="36724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D:\04.2 - Flores Tube\04 - Flores Tubes (51)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7" y="4597097"/>
            <a:ext cx="1260141" cy="22162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45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86">
        <p14:ripple dir="ru"/>
        <p:sndAc>
          <p:stSnd loop="1">
            <p:snd r:embed="rId3" name="O Valor das Coisas - Euclides Cavaco.wav"/>
          </p:stSnd>
        </p:sndAc>
      </p:transition>
    </mc:Choice>
    <mc:Fallback>
      <p:transition spd="slow" advTm="10586">
        <p:fade/>
        <p:sndAc>
          <p:stSnd loop="1">
            <p:snd r:embed="rId3" name="O Valor das Coisas - Euclides Cava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7" descr="D:\05.1 - Paisagens Animadas\05 - Paisagens Animadas (3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27384"/>
            <a:ext cx="7992887" cy="5760640"/>
          </a:xfrm>
          <a:prstGeom prst="rect">
            <a:avLst/>
          </a:prstGeom>
          <a:noFill/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2245940"/>
            <a:ext cx="1944216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20744" y="2276872"/>
            <a:ext cx="1719808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25344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948264" y="6546830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9" name="Picture 4" descr="D:\04.2 - Flores Tube\04 - Flores Tubes (51)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7" y="4597097"/>
            <a:ext cx="1260141" cy="22162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05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17">
        <p14:ripple dir="ru"/>
      </p:transition>
    </mc:Choice>
    <mc:Fallback>
      <p:transition spd="slow" advTm="1311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7" descr="D:\05.1 - Paisagens Animadas\05 - Paisagens Animadas (3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27384"/>
            <a:ext cx="7992887" cy="5760640"/>
          </a:xfrm>
          <a:prstGeom prst="rect">
            <a:avLst/>
          </a:prstGeom>
          <a:noFill/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2245940"/>
            <a:ext cx="1944216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20744" y="2276872"/>
            <a:ext cx="1719808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25344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948264" y="6546830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9" name="Picture 4" descr="D:\04.2 - Flores Tube\04 - Flores Tubes (51)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7" y="4597097"/>
            <a:ext cx="1260141" cy="22162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05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82">
        <p14:ripple dir="ru"/>
      </p:transition>
    </mc:Choice>
    <mc:Fallback>
      <p:transition spd="slow" advTm="1718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7" descr="D:\05.1 - Paisagens Animadas\05 - Paisagens Animadas (3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27384"/>
            <a:ext cx="7992887" cy="5760640"/>
          </a:xfrm>
          <a:prstGeom prst="rect">
            <a:avLst/>
          </a:prstGeom>
          <a:noFill/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2245940"/>
            <a:ext cx="1944216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20744" y="2276872"/>
            <a:ext cx="1719808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25344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948264" y="6546830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915816" y="5036983"/>
            <a:ext cx="525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QUEM DE COISAS É SENHOR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NESTA VIDA AS HERDOU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LHES DÁ TANTO VALOR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ALGUÉM QUE AS GANHOU.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4" descr="D:\04.2 - Flores Tube\04 - Flores Tubes (51)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7" y="4597097"/>
            <a:ext cx="1260141" cy="22162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05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44">
        <p14:ripple dir="ru"/>
      </p:transition>
    </mc:Choice>
    <mc:Fallback>
      <p:transition spd="slow" advTm="105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7" descr="D:\05.1 - Paisagens Animadas\05 - Paisagens Animadas (3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27384"/>
            <a:ext cx="7992887" cy="5760640"/>
          </a:xfrm>
          <a:prstGeom prst="rect">
            <a:avLst/>
          </a:prstGeom>
          <a:noFill/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2245940"/>
            <a:ext cx="1944216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20744" y="2276872"/>
            <a:ext cx="1719808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25344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948264" y="6546830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915816" y="5085184"/>
            <a:ext cx="4464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QUEM RECEBE DE BANDEJA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 SABE APRECIAR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NADA FEZ DE SOBEJA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P’RA ALÉM DUM MERO ACEITAR.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4" descr="D:\04.2 - Flores Tube\04 - Flores Tubes (51)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7" y="4597097"/>
            <a:ext cx="1260141" cy="22162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05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96">
        <p14:ripple dir="ru"/>
      </p:transition>
    </mc:Choice>
    <mc:Fallback>
      <p:transition spd="slow" advTm="89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7" descr="D:\05.1 - Paisagens Animadas\05 - Paisagens Animadas (3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27384"/>
            <a:ext cx="7992887" cy="5760640"/>
          </a:xfrm>
          <a:prstGeom prst="rect">
            <a:avLst/>
          </a:prstGeom>
          <a:noFill/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2245940"/>
            <a:ext cx="1944216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20744" y="2276872"/>
            <a:ext cx="1719808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25344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948264" y="6546830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987824" y="5108991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QUEM PELAS COISAS TRABALHA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NADA SER OFERECIDO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TUDO O QUE AMEALHA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 O MAIS JUSTO SENTIDO.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4" descr="D:\04.2 - Flores Tube\04 - Flores Tubes (51)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7" y="4597097"/>
            <a:ext cx="1260141" cy="22162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05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33">
        <p14:ripple dir="ru"/>
      </p:transition>
    </mc:Choice>
    <mc:Fallback>
      <p:transition spd="slow" advTm="95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7" descr="D:\05.1 - Paisagens Animadas\05 - Paisagens Animadas (3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27384"/>
            <a:ext cx="7992887" cy="5760640"/>
          </a:xfrm>
          <a:prstGeom prst="rect">
            <a:avLst/>
          </a:prstGeom>
          <a:noFill/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2245940"/>
            <a:ext cx="1944216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20744" y="2276872"/>
            <a:ext cx="1719808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25344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948264" y="6546830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987824" y="5108991"/>
            <a:ext cx="4680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COISAS GRANDES OU PEQUENAS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ALGUNS MUITO VULGARES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UNS VALEM CENTENAS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PARA OUTROS  MILHARES.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4" descr="D:\04.2 - Flores Tube\04 - Flores Tubes (51)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7" y="4597097"/>
            <a:ext cx="1260141" cy="22162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05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40">
        <p14:ripple dir="ru"/>
      </p:transition>
    </mc:Choice>
    <mc:Fallback>
      <p:transition spd="slow" advTm="107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7" descr="D:\05.1 - Paisagens Animadas\05 - Paisagens Animadas (3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27384"/>
            <a:ext cx="7992887" cy="5760640"/>
          </a:xfrm>
          <a:prstGeom prst="rect">
            <a:avLst/>
          </a:prstGeom>
          <a:noFill/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2245940"/>
            <a:ext cx="1944216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20744" y="2276872"/>
            <a:ext cx="1719808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25344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948264" y="6546830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167844" y="5157192"/>
            <a:ext cx="4500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 QUEM LUTA DE VERDADE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SABE TODO O VALOR DAR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 QUE COM DIGNIDADE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SOUBE POR SI CONQUISTAR.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4" descr="D:\04.2 - Flores Tube\04 - Flores Tubes (51)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7" y="4597097"/>
            <a:ext cx="1260141" cy="22162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05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00">
        <p14:ripple dir="ru"/>
      </p:transition>
    </mc:Choice>
    <mc:Fallback>
      <p:transition spd="slow" advTm="10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7" descr="D:\05.1 - Paisagens Animadas\05 - Paisagens Animadas (3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27384"/>
            <a:ext cx="7992887" cy="5760640"/>
          </a:xfrm>
          <a:prstGeom prst="rect">
            <a:avLst/>
          </a:prstGeom>
          <a:noFill/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2245940"/>
            <a:ext cx="1944216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20744" y="2276872"/>
            <a:ext cx="1719808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25344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948264" y="6546830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987824" y="5085184"/>
            <a:ext cx="489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VERDADEIRO VALOR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COISA QUALQUER OSTENTA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NA DIMENSÃO MAIOR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P’RA NÓS REPRESENTA!...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40152" y="6165304"/>
            <a:ext cx="30963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>
                <a:solidFill>
                  <a:schemeClr val="bg1"/>
                </a:solidFill>
                <a:latin typeface="Lucida Handwriting" pitchFamily="66" charset="0"/>
              </a:rPr>
              <a:t>Euclides Cavaco</a:t>
            </a:r>
            <a:endParaRPr lang="pt-BR" sz="1600" dirty="0">
              <a:solidFill>
                <a:schemeClr val="bg1"/>
              </a:solidFill>
              <a:latin typeface="Lucida Handwriting" pitchFamily="66" charset="0"/>
            </a:endParaRPr>
          </a:p>
        </p:txBody>
      </p:sp>
      <p:pic>
        <p:nvPicPr>
          <p:cNvPr id="11" name="Picture 4" descr="D:\04.2 - Flores Tube\04 - Flores Tubes (51)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7" y="4597097"/>
            <a:ext cx="1260141" cy="22162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05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27">
        <p14:ripple dir="ru"/>
      </p:transition>
    </mc:Choice>
    <mc:Fallback>
      <p:transition spd="slow" advTm="161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7" descr="D:\05.1 - Paisagens Animadas\05 - Paisagens Animadas (3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27384"/>
            <a:ext cx="7992887" cy="5760640"/>
          </a:xfrm>
          <a:prstGeom prst="rect">
            <a:avLst/>
          </a:prstGeom>
          <a:noFill/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2245940"/>
            <a:ext cx="1944216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20744" y="2276872"/>
            <a:ext cx="1719808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25344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948264" y="6546830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419872" y="260648"/>
            <a:ext cx="182126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Créditos</a:t>
            </a:r>
            <a:endParaRPr lang="pt-BR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691680" y="2492896"/>
            <a:ext cx="612906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E VOZ DE EUCLIDES CAVACO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POETA PORTUGUÊS NO CANADÁ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LONDON – CANADÁ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W@l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D:\04.2 - Flores Tube\04 - Flores Tubes (51)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7" y="4597097"/>
            <a:ext cx="1260141" cy="22162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05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51">
        <p14:ripple dir="ru"/>
      </p:transition>
    </mc:Choice>
    <mc:Fallback>
      <p:transition spd="slow" advTm="47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7" descr="D:\05.1 - Paisagens Animadas\05 - Paisagens Animadas (3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27384"/>
            <a:ext cx="7992887" cy="5760640"/>
          </a:xfrm>
          <a:prstGeom prst="rect">
            <a:avLst/>
          </a:prstGeom>
          <a:noFill/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2245940"/>
            <a:ext cx="1944216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20744" y="2276872"/>
            <a:ext cx="1719808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25344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948264" y="6546830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763688" y="5301208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ADULTERE E NEM RETIRE OS CRÉDITOS. RESPEITE OS DIREITOS AUTORAIS DO POETA EUCLIDES CAVACO.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4" descr="D:\04.2 - Flores Tube\04 - Flores Tubes (51)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7" y="4597097"/>
            <a:ext cx="1260141" cy="22162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05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17">
        <p14:ripple dir="ru"/>
      </p:transition>
    </mc:Choice>
    <mc:Fallback>
      <p:transition spd="slow" advTm="19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7" descr="D:\05.1 - Paisagens Animadas\05 - Paisagens Animadas (3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27384"/>
            <a:ext cx="7992887" cy="5760640"/>
          </a:xfrm>
          <a:prstGeom prst="rect">
            <a:avLst/>
          </a:prstGeom>
          <a:noFill/>
          <a:ln>
            <a:solidFill>
              <a:srgbClr val="996600"/>
            </a:solidFill>
          </a:ln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2245940"/>
            <a:ext cx="1944216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04.1 - Flores Animadas\04 - Flores Animadas (14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20744" y="2276872"/>
            <a:ext cx="1719808" cy="51435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25344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948264" y="6546830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359695" y="5448126"/>
            <a:ext cx="4424609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BR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Só quem luta de verdade</a:t>
            </a:r>
          </a:p>
          <a:p>
            <a:pPr algn="ctr"/>
            <a:r>
              <a:rPr lang="pt-BR" sz="32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Sabe todo o valor dar...</a:t>
            </a:r>
            <a:endParaRPr lang="pt-BR" sz="32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69716" y="44624"/>
            <a:ext cx="928343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www.sergrasan.com/ecosdapoesia</a:t>
            </a:r>
            <a:endParaRPr lang="pt-BR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699792" y="2996952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4" descr="D:\04.2 - Flores Tube\04 - Flores Tubes (51)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7" y="4597097"/>
            <a:ext cx="1260141" cy="22162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05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05">
        <p14:ripple dir="ru"/>
      </p:transition>
    </mc:Choice>
    <mc:Fallback>
      <p:transition spd="slow" advTm="125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242</Words>
  <Application>Microsoft Office PowerPoint</Application>
  <PresentationFormat>Apresentação na tela (4:3)</PresentationFormat>
  <Paragraphs>63</Paragraphs>
  <Slides>12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3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16</cp:revision>
  <dcterms:created xsi:type="dcterms:W3CDTF">2013-08-13T22:44:34Z</dcterms:created>
  <dcterms:modified xsi:type="dcterms:W3CDTF">2013-08-18T01:39:04Z</dcterms:modified>
</cp:coreProperties>
</file>