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0" r:id="rId2"/>
    <p:sldId id="261" r:id="rId3"/>
    <p:sldId id="262" r:id="rId4"/>
    <p:sldId id="263" r:id="rId5"/>
    <p:sldId id="265" r:id="rId6"/>
    <p:sldId id="266" r:id="rId7"/>
    <p:sldId id="267" r:id="rId8"/>
    <p:sldId id="268" r:id="rId9"/>
    <p:sldId id="269" r:id="rId10"/>
    <p:sldId id="270" r:id="rId11"/>
    <p:sldId id="272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JPx8fk1Urf4FEOQ67nRWQ==" hashData="IxSC6bCt8tpUaV7y5WuNw3yyls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0C1007-F440-419A-B35C-AEE81EF754E6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0644AB-6530-485E-8830-B3882DBE4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2216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571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9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2287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731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4527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364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40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9328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037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04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5500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E4502-0B61-46EB-A2CB-FBBF686B0935}" type="datetimeFigureOut">
              <a:rPr lang="pt-BR" smtClean="0"/>
              <a:t>16/09/2013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0C847-9CF0-436B-9C8D-1663F7D73B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773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95536" y="404664"/>
            <a:ext cx="8280920" cy="6048672"/>
          </a:xfrm>
          <a:prstGeom prst="snip2Diag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Pictures\PAISAGENS\563879_494270497323800_72421418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6" y="-27384"/>
            <a:ext cx="6858000" cy="44005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484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67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548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3299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439508" y="4377878"/>
            <a:ext cx="626498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</a:rPr>
              <a:t>BALADA DE OUTONO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483768" y="5661248"/>
            <a:ext cx="4176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347864" y="6381328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Automático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5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29">
        <p14:prism isContent="1"/>
        <p:sndAc>
          <p:stSnd loop="1">
            <p:snd r:embed="rId2" name="Balada de Outono - Euclides Cavaco.wav"/>
          </p:stSnd>
        </p:sndAc>
      </p:transition>
    </mc:Choice>
    <mc:Fallback>
      <p:transition spd="slow" advTm="6329">
        <p:fade/>
        <p:sndAc>
          <p:stSnd loop="1">
            <p:snd r:embed="rId2" name="Balada de Outono - Euclides Ca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4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95536" y="404664"/>
            <a:ext cx="8280920" cy="6048672"/>
          </a:xfrm>
          <a:prstGeom prst="snip2Diag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Pictures\PAISAGENS\563879_494270497323800_7242141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6" y="-27384"/>
            <a:ext cx="6858000" cy="44005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484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67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548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3299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1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3285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5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06">
        <p14:prism isContent="1"/>
      </p:transition>
    </mc:Choice>
    <mc:Fallback>
      <p:transition spd="slow" advTm="42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-0.00434 0.4145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95536" y="404664"/>
            <a:ext cx="8280920" cy="6048672"/>
          </a:xfrm>
          <a:prstGeom prst="snip2Diag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Pictures\PAISAGENS\563879_494270497323800_7242141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6" y="-27384"/>
            <a:ext cx="6858000" cy="44005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484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67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548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3299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1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3285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5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87">
        <p14:prism isContent="1"/>
      </p:transition>
    </mc:Choice>
    <mc:Fallback>
      <p:transition spd="slow" advTm="49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-0.00434 0.4145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95536" y="404664"/>
            <a:ext cx="8280920" cy="6048672"/>
          </a:xfrm>
          <a:prstGeom prst="snip2Diag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Pictures\PAISAGENS\563879_494270497323800_7242141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6" y="-27384"/>
            <a:ext cx="6858000" cy="44005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484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67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548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3299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1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3285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5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32">
        <p14:prism isContent="1"/>
      </p:transition>
    </mc:Choice>
    <mc:Fallback>
      <p:transition spd="slow" advTm="40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-0.00434 0.4145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95536" y="404664"/>
            <a:ext cx="8280920" cy="6048672"/>
          </a:xfrm>
          <a:prstGeom prst="snip2Diag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Pictures\PAISAGENS\563879_494270497323800_7242141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6" y="-27384"/>
            <a:ext cx="6858000" cy="44005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484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67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548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3299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87824" y="4365104"/>
            <a:ext cx="52565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IMPIEDOSO SETEMBRO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TRAZ A BALADA DE OUTONO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MUDA NA FOLHA AS CORES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SEDUZ E DESPE AS FLORES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SESTRO DE ABANDONO.</a:t>
            </a:r>
          </a:p>
          <a:p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85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68">
        <p14:prism isContent="1"/>
      </p:transition>
    </mc:Choice>
    <mc:Fallback>
      <p:transition spd="slow" advTm="129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95536" y="404664"/>
            <a:ext cx="8280920" cy="6048672"/>
          </a:xfrm>
          <a:prstGeom prst="snip2Diag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Pictures\PAISAGENS\563879_494270497323800_7242141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6" y="-27384"/>
            <a:ext cx="6858000" cy="44005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484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67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548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3299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059832" y="4365104"/>
            <a:ext cx="56166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TOADA PERSISTENTE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FOLHAS, ESSAS COITADAS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VÃO CAINDO LENTAMENTE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 ÁRVORES AMARGURADAS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FICAREM DESNUDADAS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CADA FOLHA CADENTE.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85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17">
        <p14:prism isContent="1"/>
      </p:transition>
    </mc:Choice>
    <mc:Fallback>
      <p:transition spd="slow" advTm="156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95536" y="404664"/>
            <a:ext cx="8280920" cy="6048672"/>
          </a:xfrm>
          <a:prstGeom prst="snip2Diag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Pictures\PAISAGENS\563879_494270497323800_7242141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6" y="-27384"/>
            <a:ext cx="6858000" cy="44005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484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67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548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3299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62795" y="4437112"/>
            <a:ext cx="464550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SERÁ QUE UMA FOLHA SENTE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DESPEDIDA A TRISTEZA?...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DOM DA NATUREZA!...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QUE EM SECRETA AMARGURA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SOFRE, MAS NUNCA SE QUEIXA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ALGUÉM QUE A PÁTRIA DEIXA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DESTINO OU DESVENTURA!...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85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80">
        <p14:prism isContent="1"/>
      </p:transition>
    </mc:Choice>
    <mc:Fallback>
      <p:transition spd="slow" advTm="171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95536" y="404664"/>
            <a:ext cx="8280920" cy="6048672"/>
          </a:xfrm>
          <a:prstGeom prst="snip2Diag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Pictures\PAISAGENS\563879_494270497323800_7242141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6" y="-27384"/>
            <a:ext cx="6858000" cy="44005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484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67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548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3299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15816" y="4437112"/>
            <a:ext cx="64807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EM CADA FOLHA CAÍDA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RESTA UMA ANGÚSTIA PROFUNDA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FRÁGIL SOPRO DE VIDA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SUSSURRAR MORIBUNDA: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FEZ SENTIDO VIVER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TÃO CURTA EXISTÊNCIA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OUTONO, SEM CLEMÊNCIA</a:t>
            </a:r>
          </a:p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TÃO CEDO ME FEZ MORRER!...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85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513">
        <p14:prism isContent="1"/>
      </p:transition>
    </mc:Choice>
    <mc:Fallback>
      <p:transition spd="slow" advTm="245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95536" y="404664"/>
            <a:ext cx="8280920" cy="6048672"/>
          </a:xfrm>
          <a:prstGeom prst="snip2Diag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6" name="Picture 2" descr="C:\Users\Win\Pictures\PAISAGENS\563879_494270497323800_7242141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6" y="-27384"/>
            <a:ext cx="6858000" cy="44005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484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67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548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3299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534470" y="4078813"/>
            <a:ext cx="20750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CRÉDITOS</a:t>
            </a:r>
            <a:endParaRPr lang="pt-BR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691680" y="4831992"/>
            <a:ext cx="62646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VOZ DE EUCLIDES CAVACO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 POETA PORTUGUÊS NO CANADÁ)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IMAGEM: INTERNET (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Facebook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85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2">
        <p14:prism isContent="1"/>
      </p:transition>
    </mc:Choice>
    <mc:Fallback>
      <p:transition spd="slow" advTm="28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95536" y="404664"/>
            <a:ext cx="8280920" cy="6048672"/>
          </a:xfrm>
          <a:prstGeom prst="snip2Diag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Pictures\PAISAGENS\563879_494270497323800_7242141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6" y="-27384"/>
            <a:ext cx="6858000" cy="44005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484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67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548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3299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835696" y="4941168"/>
            <a:ext cx="5472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 POETA EUCLIDES CAVACO. NÃO RETIRANDO E NEM  ADULTERANDO SEUS CRÉDITOS.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85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8">
        <p14:prism isContent="1"/>
      </p:transition>
    </mc:Choice>
    <mc:Fallback>
      <p:transition spd="slow" advTm="12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95536" y="404664"/>
            <a:ext cx="8280920" cy="6048672"/>
          </a:xfrm>
          <a:prstGeom prst="snip2Diag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Pictures\PAISAGENS\563879_494270497323800_7242141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76" y="-27384"/>
            <a:ext cx="6858000" cy="44005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2736304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24846"/>
            <a:ext cx="2240632" cy="1800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DIVERSOS E BONITOS\1014218_337099986425708_17843186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767" y="5292799"/>
            <a:ext cx="2990850" cy="195262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588060"/>
            <a:ext cx="5489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48264" y="6618838"/>
            <a:ext cx="3299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6464" y="260648"/>
            <a:ext cx="9091078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pt-BR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www.sergrasan.com/ecosdapoesia</a:t>
            </a:r>
            <a:endParaRPr lang="pt-BR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483768" y="4869160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855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18">
        <p14:prism isContent="1"/>
      </p:transition>
    </mc:Choice>
    <mc:Fallback>
      <p:transition spd="slow" advTm="75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decel="100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2222E-6 L -0.15399 0.4266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2131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32291 0.3722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1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235</Words>
  <Application>Microsoft Office PowerPoint</Application>
  <PresentationFormat>Apresentação na tela (4:3)</PresentationFormat>
  <Paragraphs>60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14</cp:revision>
  <dcterms:created xsi:type="dcterms:W3CDTF">2013-09-16T19:04:12Z</dcterms:created>
  <dcterms:modified xsi:type="dcterms:W3CDTF">2013-09-16T22:47:26Z</dcterms:modified>
</cp:coreProperties>
</file>