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0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080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D68F-41FD-4652-88B9-EA979EECA217}" type="datetimeFigureOut">
              <a:rPr lang="pt-BR" smtClean="0"/>
              <a:t>08/02/2017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2F217-736B-42A5-8AE0-B25D11F5E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167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D68F-41FD-4652-88B9-EA979EECA217}" type="datetimeFigureOut">
              <a:rPr lang="pt-BR" smtClean="0"/>
              <a:t>08/02/2017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2F217-736B-42A5-8AE0-B25D11F5E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289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D68F-41FD-4652-88B9-EA979EECA217}" type="datetimeFigureOut">
              <a:rPr lang="pt-BR" smtClean="0"/>
              <a:t>08/02/2017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2F217-736B-42A5-8AE0-B25D11F5E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9493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D68F-41FD-4652-88B9-EA979EECA217}" type="datetimeFigureOut">
              <a:rPr lang="pt-BR" smtClean="0"/>
              <a:t>08/02/2017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2F217-736B-42A5-8AE0-B25D11F5E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248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D68F-41FD-4652-88B9-EA979EECA217}" type="datetimeFigureOut">
              <a:rPr lang="pt-BR" smtClean="0"/>
              <a:t>08/02/2017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2F217-736B-42A5-8AE0-B25D11F5E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4988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D68F-41FD-4652-88B9-EA979EECA217}" type="datetimeFigureOut">
              <a:rPr lang="pt-BR" smtClean="0"/>
              <a:t>08/02/2017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2F217-736B-42A5-8AE0-B25D11F5E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3428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D68F-41FD-4652-88B9-EA979EECA217}" type="datetimeFigureOut">
              <a:rPr lang="pt-BR" smtClean="0"/>
              <a:t>08/02/2017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2F217-736B-42A5-8AE0-B25D11F5E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945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D68F-41FD-4652-88B9-EA979EECA217}" type="datetimeFigureOut">
              <a:rPr lang="pt-BR" smtClean="0"/>
              <a:t>08/02/2017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2F217-736B-42A5-8AE0-B25D11F5E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0479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D68F-41FD-4652-88B9-EA979EECA217}" type="datetimeFigureOut">
              <a:rPr lang="pt-BR" smtClean="0"/>
              <a:t>08/02/2017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2F217-736B-42A5-8AE0-B25D11F5E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0420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D68F-41FD-4652-88B9-EA979EECA217}" type="datetimeFigureOut">
              <a:rPr lang="pt-BR" smtClean="0"/>
              <a:t>08/02/2017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2F217-736B-42A5-8AE0-B25D11F5E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3417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D68F-41FD-4652-88B9-EA979EECA217}" type="datetimeFigureOut">
              <a:rPr lang="pt-BR" smtClean="0"/>
              <a:t>08/02/2017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2F217-736B-42A5-8AE0-B25D11F5E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940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35D68F-41FD-4652-88B9-EA979EECA217}" type="datetimeFigureOut">
              <a:rPr lang="pt-BR" smtClean="0"/>
              <a:t>08/02/2017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2F217-736B-42A5-8AE0-B25D11F5E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592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cavaco@sympatico.ca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pattFill prst="dkHorz">
            <a:fgClr>
              <a:schemeClr val="accent3">
                <a:lumMod val="50000"/>
              </a:schemeClr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548680"/>
            <a:ext cx="8208912" cy="56886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8000"/>
              </a:solidFill>
            </a:endParaRPr>
          </a:p>
        </p:txBody>
      </p:sp>
      <p:pic>
        <p:nvPicPr>
          <p:cNvPr id="1028" name="Picture 4" descr="G:\DVDIMAGENS\02.8 - Letters Paisagem\02 - Letters Paisagens (4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920880" cy="5328592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549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979712" y="643417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Euclides Cavaco       Ecos da Poesia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812360" y="-57001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Automático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694188" y="2564904"/>
            <a:ext cx="455022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ell MT" pitchFamily="18" charset="0"/>
              </a:rPr>
              <a:t>Cadência da Vida</a:t>
            </a:r>
            <a:endParaRPr lang="pt-BR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ell MT" pitchFamily="18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707904" y="4221088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02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411">
        <p14:prism/>
        <p:sndAc>
          <p:stSnd loop="1">
            <p:snd r:embed="rId2" name="Cadência da Vida - Euclides Cavaco 1.wav"/>
          </p:stSnd>
        </p:sndAc>
      </p:transition>
    </mc:Choice>
    <mc:Fallback>
      <p:transition spd="slow" advTm="6411">
        <p:fade/>
        <p:sndAc>
          <p:stSnd loop="1">
            <p:snd r:embed="rId2" name="Cadência da Vida - Euclides Cavaco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75" accel="50000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75" accel="50000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pattFill prst="dkHorz">
            <a:fgClr>
              <a:schemeClr val="accent3">
                <a:lumMod val="50000"/>
              </a:schemeClr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548680"/>
            <a:ext cx="8208912" cy="56886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8000"/>
              </a:solidFill>
            </a:endParaRPr>
          </a:p>
        </p:txBody>
      </p:sp>
      <p:pic>
        <p:nvPicPr>
          <p:cNvPr id="1028" name="Picture 4" descr="G:\DVDIMAGENS\02.8 - Letters Paisagem\02 - Letters Paisagens (4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920880" cy="5328592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549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979712" y="643417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Euclides Cavaco       Ecos da Poesia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  <p:pic>
        <p:nvPicPr>
          <p:cNvPr id="2050" name="Picture 2" descr="G:\DVDIMAGENS\04.1 - Flores Animadas\04 - Flores Animadas (2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46287"/>
            <a:ext cx="3821410" cy="382141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063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601">
        <p14:prism/>
      </p:transition>
    </mc:Choice>
    <mc:Fallback>
      <p:transition spd="slow" advTm="36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pattFill prst="dkHorz">
            <a:fgClr>
              <a:schemeClr val="accent3">
                <a:lumMod val="50000"/>
              </a:schemeClr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548680"/>
            <a:ext cx="8208912" cy="56886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8000"/>
              </a:solidFill>
            </a:endParaRPr>
          </a:p>
        </p:txBody>
      </p:sp>
      <p:pic>
        <p:nvPicPr>
          <p:cNvPr id="1028" name="Picture 4" descr="G:\DVDIMAGENS\02.8 - Letters Paisagem\02 - Letters Paisagens (4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920880" cy="5328592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549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979712" y="643417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Euclides Cavaco       Ecos da Poesia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  <p:pic>
        <p:nvPicPr>
          <p:cNvPr id="8" name="Picture 2" descr="G:\DVDIMAGENS\04.1 - Flores Animadas\04 - Flores Animadas (2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46287"/>
            <a:ext cx="3821410" cy="382141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063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969">
        <p14:prism/>
      </p:transition>
    </mc:Choice>
    <mc:Fallback>
      <p:transition spd="slow" advTm="39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pattFill prst="dkHorz">
            <a:fgClr>
              <a:schemeClr val="accent3">
                <a:lumMod val="50000"/>
              </a:schemeClr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548680"/>
            <a:ext cx="8208912" cy="56886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8000"/>
              </a:solidFill>
            </a:endParaRPr>
          </a:p>
        </p:txBody>
      </p:sp>
      <p:pic>
        <p:nvPicPr>
          <p:cNvPr id="1028" name="Picture 4" descr="G:\DVDIMAGENS\02.8 - Letters Paisagem\02 - Letters Paisagens (4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920880" cy="5328592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549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979712" y="643417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Euclides Cavaco       Ecos da Poesia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  <p:pic>
        <p:nvPicPr>
          <p:cNvPr id="8" name="Picture 2" descr="G:\DVDIMAGENS\04.1 - Flores Animadas\04 - Flores Animadas (2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46287"/>
            <a:ext cx="3821410" cy="382141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470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736">
        <p14:prism/>
      </p:transition>
    </mc:Choice>
    <mc:Fallback>
      <p:transition spd="slow" advTm="57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pattFill prst="dkHorz">
            <a:fgClr>
              <a:schemeClr val="accent3">
                <a:lumMod val="50000"/>
              </a:schemeClr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548680"/>
            <a:ext cx="8208912" cy="56886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8000"/>
              </a:solidFill>
            </a:endParaRPr>
          </a:p>
        </p:txBody>
      </p:sp>
      <p:pic>
        <p:nvPicPr>
          <p:cNvPr id="1028" name="Picture 4" descr="G:\DVDIMAGENS\02.8 - Letters Paisagem\02 - Letters Paisagens (4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920880" cy="5328592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549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979712" y="643417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Euclides Cavaco       Ecos da Poesia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563888" y="2393593"/>
            <a:ext cx="51125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Os dias são simplesmente a contagem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 tempo que nos falta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p’ra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viver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 terra, nesta tão curta passagem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Onde o tempo está sempre a decrescer.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63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210">
        <p14:prism/>
      </p:transition>
    </mc:Choice>
    <mc:Fallback>
      <p:transition spd="slow" advTm="192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pattFill prst="dkHorz">
            <a:fgClr>
              <a:schemeClr val="accent3">
                <a:lumMod val="50000"/>
              </a:schemeClr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548680"/>
            <a:ext cx="8208912" cy="56886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8000"/>
              </a:solidFill>
            </a:endParaRPr>
          </a:p>
        </p:txBody>
      </p:sp>
      <p:pic>
        <p:nvPicPr>
          <p:cNvPr id="1028" name="Picture 4" descr="G:\DVDIMAGENS\02.8 - Letters Paisagem\02 - Letters Paisagens (4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920880" cy="5328592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549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979712" y="643417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Euclides Cavaco       Ecos da Poesia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635896" y="2681625"/>
            <a:ext cx="50405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Compreende esta fórmula tão prática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Apenas uma breve operação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Não carece ser mestre em matemática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Ou nutrir doutras artes propensão.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63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6010">
        <p14:prism/>
      </p:transition>
    </mc:Choice>
    <mc:Fallback>
      <p:transition spd="slow" advTm="160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pattFill prst="dkHorz">
            <a:fgClr>
              <a:schemeClr val="accent3">
                <a:lumMod val="50000"/>
              </a:schemeClr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548680"/>
            <a:ext cx="8208912" cy="56886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8000"/>
              </a:solidFill>
            </a:endParaRPr>
          </a:p>
        </p:txBody>
      </p:sp>
      <p:pic>
        <p:nvPicPr>
          <p:cNvPr id="1028" name="Picture 4" descr="G:\DVDIMAGENS\02.8 - Letters Paisagem\02 - Letters Paisagens (4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920880" cy="5328592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549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979712" y="643417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Euclides Cavaco       Ecos da Poesia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851920" y="2773377"/>
            <a:ext cx="4968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Cada hoje é sempre o primeiro dia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 resto que nos faltam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p’rà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partida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avançam em constante correria.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63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405">
        <p14:prism/>
      </p:transition>
    </mc:Choice>
    <mc:Fallback>
      <p:transition spd="slow" advTm="134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pattFill prst="dkHorz">
            <a:fgClr>
              <a:schemeClr val="accent3">
                <a:lumMod val="50000"/>
              </a:schemeClr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548680"/>
            <a:ext cx="8208912" cy="56886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8000"/>
              </a:solidFill>
            </a:endParaRPr>
          </a:p>
        </p:txBody>
      </p:sp>
      <p:pic>
        <p:nvPicPr>
          <p:cNvPr id="1028" name="Picture 4" descr="G:\DVDIMAGENS\02.8 - Letters Paisagem\02 - Letters Paisagens (4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920880" cy="5328592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549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979712" y="643417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Euclides Cavaco       Ecos da Poesia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851920" y="2917393"/>
            <a:ext cx="4968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 cada dia é fracção subtraída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Deixando sempre menor a quantia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 resto dos dias da nossa vida!...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68144" y="4509120"/>
            <a:ext cx="424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63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000">
        <p14:prism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pattFill prst="dkHorz">
            <a:fgClr>
              <a:schemeClr val="accent3">
                <a:lumMod val="50000"/>
              </a:schemeClr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548680"/>
            <a:ext cx="8208912" cy="56886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8000"/>
              </a:solidFill>
            </a:endParaRPr>
          </a:p>
        </p:txBody>
      </p:sp>
      <p:pic>
        <p:nvPicPr>
          <p:cNvPr id="1028" name="Picture 4" descr="G:\DVDIMAGENS\02.8 - Letters Paisagem\02 - Letters Paisagens (4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920880" cy="5328592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549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979712" y="643417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Euclides Cavaco       Ecos da Poesia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601910" y="764704"/>
            <a:ext cx="19143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ngsanaUPC" pitchFamily="18" charset="-34"/>
                <a:cs typeface="AngsanaUPC" pitchFamily="18" charset="-34"/>
              </a:rPr>
              <a:t>Créditos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07904" y="2708920"/>
            <a:ext cx="48245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POEMA E INTERPRETAÇÃO DE EUCLIDES CAVACO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cavaco@sympatico.ca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635896" y="5025950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RETIRE E NEM ADULTERE OS CRÉDITOS. RESPEITE OS DIREITOS AUTORAIS DO POETA EUCLIDES CAVACO.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063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758">
        <p14:prism/>
      </p:transition>
    </mc:Choice>
    <mc:Fallback>
      <p:transition spd="slow" advTm="117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800"/>
                            </p:stCondLst>
                            <p:childTnLst>
                              <p:par>
                                <p:cTn id="18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264696"/>
          </a:xfrm>
          <a:prstGeom prst="rect">
            <a:avLst/>
          </a:prstGeom>
          <a:pattFill prst="dkHorz">
            <a:fgClr>
              <a:schemeClr val="accent3">
                <a:lumMod val="50000"/>
              </a:schemeClr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548680"/>
            <a:ext cx="8208912" cy="56886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8000"/>
              </a:solidFill>
            </a:endParaRPr>
          </a:p>
        </p:txBody>
      </p:sp>
      <p:pic>
        <p:nvPicPr>
          <p:cNvPr id="1028" name="Picture 4" descr="G:\DVDIMAGENS\02.8 - Letters Paisagem\02 - Letters Paisagens (4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920880" cy="5328592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549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979712" y="643417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Euclides Cavaco       Ecos da Poesia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845663" y="1844824"/>
            <a:ext cx="7452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Pristina" pitchFamily="66" charset="0"/>
              </a:rPr>
              <a:t>www.sergrasan.com/ecosdapoesia</a:t>
            </a:r>
            <a:endParaRPr lang="pt-BR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93928" y="4038163"/>
            <a:ext cx="5238512" cy="830997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  <a:cs typeface="Arial" pitchFamily="34" charset="0"/>
              </a:rPr>
              <a:t>Formatação: </a:t>
            </a:r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  <a:cs typeface="Arial" pitchFamily="34" charset="0"/>
              </a:rPr>
              <a:t>Wal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  <a:cs typeface="Arial" pitchFamily="34" charset="0"/>
              </a:rPr>
              <a:t>.</a:t>
            </a: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  <a:cs typeface="Arial" pitchFamily="34" charset="0"/>
              </a:rPr>
              <a:t>Nepomuceno – MG - Brasil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63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612">
        <p14:prism/>
      </p:transition>
    </mc:Choice>
    <mc:Fallback>
      <p:transition spd="slow" advTm="56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191</Words>
  <Application>Microsoft Office PowerPoint</Application>
  <PresentationFormat>Apresentação na tela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9</cp:revision>
  <dcterms:created xsi:type="dcterms:W3CDTF">2017-02-08T21:53:53Z</dcterms:created>
  <dcterms:modified xsi:type="dcterms:W3CDTF">2017-02-08T23:37:37Z</dcterms:modified>
</cp:coreProperties>
</file>