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rZOzkoH4rnTTm7WQ26f4g==" hashData="Q9dnWhkEWFj3tNpek03mJdjM+D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A62F56-6B8B-42DA-962C-02739719170B}" type="datetimeFigureOut">
              <a:rPr lang="pt-BR" smtClean="0"/>
              <a:t>24/10/2013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DBF57-1AF0-4B31-8667-929CEE3A85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3699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DBF57-1AF0-4B31-8667-929CEE3A8530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75700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5438B-BD4A-4E79-9DA9-AAF899D3B407}" type="datetimeFigureOut">
              <a:rPr lang="pt-BR" smtClean="0"/>
              <a:t>24/10/2013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7957-FAEF-48FE-9D53-6669AC354C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97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5438B-BD4A-4E79-9DA9-AAF899D3B407}" type="datetimeFigureOut">
              <a:rPr lang="pt-BR" smtClean="0"/>
              <a:t>24/10/2013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7957-FAEF-48FE-9D53-6669AC354C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4103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5438B-BD4A-4E79-9DA9-AAF899D3B407}" type="datetimeFigureOut">
              <a:rPr lang="pt-BR" smtClean="0"/>
              <a:t>24/10/2013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7957-FAEF-48FE-9D53-6669AC354C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382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5438B-BD4A-4E79-9DA9-AAF899D3B407}" type="datetimeFigureOut">
              <a:rPr lang="pt-BR" smtClean="0"/>
              <a:t>24/10/2013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7957-FAEF-48FE-9D53-6669AC354C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5110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5438B-BD4A-4E79-9DA9-AAF899D3B407}" type="datetimeFigureOut">
              <a:rPr lang="pt-BR" smtClean="0"/>
              <a:t>24/10/2013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7957-FAEF-48FE-9D53-6669AC354C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791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5438B-BD4A-4E79-9DA9-AAF899D3B407}" type="datetimeFigureOut">
              <a:rPr lang="pt-BR" smtClean="0"/>
              <a:t>24/10/2013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7957-FAEF-48FE-9D53-6669AC354C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9977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5438B-BD4A-4E79-9DA9-AAF899D3B407}" type="datetimeFigureOut">
              <a:rPr lang="pt-BR" smtClean="0"/>
              <a:t>24/10/2013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7957-FAEF-48FE-9D53-6669AC354C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8933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5438B-BD4A-4E79-9DA9-AAF899D3B407}" type="datetimeFigureOut">
              <a:rPr lang="pt-BR" smtClean="0"/>
              <a:t>24/10/2013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7957-FAEF-48FE-9D53-6669AC354C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5607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5438B-BD4A-4E79-9DA9-AAF899D3B407}" type="datetimeFigureOut">
              <a:rPr lang="pt-BR" smtClean="0"/>
              <a:t>24/10/2013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7957-FAEF-48FE-9D53-6669AC354C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541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5438B-BD4A-4E79-9DA9-AAF899D3B407}" type="datetimeFigureOut">
              <a:rPr lang="pt-BR" smtClean="0"/>
              <a:t>24/10/2013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7957-FAEF-48FE-9D53-6669AC354C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557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5438B-BD4A-4E79-9DA9-AAF899D3B407}" type="datetimeFigureOut">
              <a:rPr lang="pt-BR" smtClean="0"/>
              <a:t>24/10/2013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7957-FAEF-48FE-9D53-6669AC354C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5902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5438B-BD4A-4E79-9DA9-AAF899D3B407}" type="datetimeFigureOut">
              <a:rPr lang="pt-BR" smtClean="0"/>
              <a:t>24/10/2013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997957-FAEF-48FE-9D53-6669AC354C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7068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7416824" cy="597666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2" name="Picture 8" descr="C:\Users\Win\Pictures\FOTOS DO SEMENTE DO AMOR ETERNO\24623_155042547984130_84901806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470" y="-459432"/>
            <a:ext cx="2901846" cy="30603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20614" y="2960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Win\Pictures\FOTOS RETRATOS DA NATUREZA - FACE\426497_489205694474127_1307072710_n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262" y="4365104"/>
            <a:ext cx="3294353" cy="26729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99882" y="2957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36512" y="651605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948264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2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73014" y="31129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331640" y="4293096"/>
            <a:ext cx="51557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skoola Pota" pitchFamily="34" charset="0"/>
                <a:cs typeface="Iskoola Pota" pitchFamily="34" charset="0"/>
              </a:rPr>
              <a:t>     </a:t>
            </a:r>
            <a:r>
              <a:rPr lang="pt-BR" sz="8000" b="1" dirty="0" smtClean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Iskoola Pota" pitchFamily="34" charset="0"/>
                <a:cs typeface="Iskoola Pota" pitchFamily="34" charset="0"/>
              </a:rPr>
              <a:t>Ventura</a:t>
            </a:r>
            <a:endParaRPr lang="pt-BR" sz="8000" b="1" dirty="0">
              <a:solidFill>
                <a:srgbClr val="FF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Iskoola Pota" pitchFamily="34" charset="0"/>
              <a:cs typeface="Iskoola Pota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699792" y="5949280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5" name="Picture 2" descr="C:\Users\Win\Pictures\FOTOS POEMAS DO SANDRO\9512_230972747067314_2090528205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624"/>
            <a:ext cx="6745932" cy="48245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3779912" y="6485274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Automático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30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86">
        <p14:ferris dir="l"/>
        <p:sndAc>
          <p:stSnd loop="1">
            <p:snd r:embed="rId3" name="11 Mercedita.wav"/>
          </p:stSnd>
        </p:sndAc>
      </p:transition>
    </mc:Choice>
    <mc:Fallback>
      <p:transition spd="slow" advTm="6886">
        <p:fade/>
        <p:sndAc>
          <p:stSnd loop="1">
            <p:snd r:embed="rId3" name="11 Mercedi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7416824" cy="597666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2" name="Picture 8" descr="C:\Users\Win\Pictures\FOTOS DO SEMENTE DO AMOR ETERNO\24623_155042547984130_84901806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470" y="-459432"/>
            <a:ext cx="2901846" cy="30603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20614" y="2960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Win\Pictures\FOTOS RETRATOS DA NATUREZA - FACE\426497_489205694474127_1307072710_n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262" y="4365104"/>
            <a:ext cx="3294353" cy="26729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in\Pictures\FOTOS POEMAS DO SANDRO\9512_230972747067314_2090528205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624"/>
            <a:ext cx="6745932" cy="48245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99882" y="2957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36512" y="651605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948264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2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73014" y="31129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627784" y="4748951"/>
            <a:ext cx="5616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QUEM DIGA QUE A VENTURA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 NO MUNDO PERDIDA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PODE A QUEM A PROCURA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ENCONTRADA NA VIDA.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83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259">
        <p14:ferris dir="l"/>
      </p:transition>
    </mc:Choice>
    <mc:Fallback>
      <p:transition spd="slow" advTm="182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7416824" cy="597666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2" name="Picture 8" descr="C:\Users\Win\Pictures\FOTOS DO SEMENTE DO AMOR ETERNO\24623_155042547984130_84901806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470" y="-459432"/>
            <a:ext cx="2901846" cy="30603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20614" y="2960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Win\Pictures\FOTOS RETRATOS DA NATUREZA - FACE\426497_489205694474127_1307072710_n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262" y="4365104"/>
            <a:ext cx="3294353" cy="26729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in\Pictures\FOTOS POEMAS DO SANDRO\9512_230972747067314_2090528205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624"/>
            <a:ext cx="6745932" cy="48245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99882" y="2957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36512" y="651605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948264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2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73014" y="31129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483768" y="4748951"/>
            <a:ext cx="62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VENTURA É FELICIDADE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ALGUNS TÊM AO NASCER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OUTROS NEM POR VELEIDADE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CHEGAM A CONHECER.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83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27">
        <p14:ferris dir="l"/>
      </p:transition>
    </mc:Choice>
    <mc:Fallback>
      <p:transition spd="slow" advTm="176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7416824" cy="597666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2" name="Picture 8" descr="C:\Users\Win\Pictures\FOTOS DO SEMENTE DO AMOR ETERNO\24623_155042547984130_84901806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470" y="-459432"/>
            <a:ext cx="2901846" cy="30603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20614" y="2960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Win\Pictures\FOTOS RETRATOS DA NATUREZA - FACE\426497_489205694474127_1307072710_n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262" y="4365104"/>
            <a:ext cx="3294353" cy="26729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in\Pictures\FOTOS POEMAS DO SANDRO\9512_230972747067314_2090528205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624"/>
            <a:ext cx="6745932" cy="48245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99882" y="2957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36512" y="651605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948264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2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73014" y="31129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418706" y="4820959"/>
            <a:ext cx="57536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VENTURA NOS TRANSCENDE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SE ESTUDA NEM SE ENSINA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SE COMPRA NEM SE VENDE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 SE SABE ONDE ORIGINA.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83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26">
        <p14:ferris dir="l"/>
      </p:transition>
    </mc:Choice>
    <mc:Fallback>
      <p:transition spd="slow" advTm="184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7416824" cy="597666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2" name="Picture 8" descr="C:\Users\Win\Pictures\FOTOS DO SEMENTE DO AMOR ETERNO\24623_155042547984130_84901806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470" y="-459432"/>
            <a:ext cx="2901846" cy="30603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20614" y="2960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Win\Pictures\FOTOS RETRATOS DA NATUREZA - FACE\426497_489205694474127_1307072710_n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262" y="4365104"/>
            <a:ext cx="3294353" cy="26729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in\Pictures\FOTOS POEMAS DO SANDRO\9512_230972747067314_2090528205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624"/>
            <a:ext cx="6745932" cy="48245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99882" y="2957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36512" y="651605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948264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2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73014" y="31129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368530" y="4676943"/>
            <a:ext cx="60919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HÁ UM DESTINO TRAÇADO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O SER HUMANO EMOLDURA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OUTORGUE AO DESVENTURADO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VENTURA DE TER VENTURA!...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067944" y="587727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3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73">
        <p14:ferris dir="l"/>
      </p:transition>
    </mc:Choice>
    <mc:Fallback>
      <p:transition spd="slow" advTm="195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47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7416824" cy="597666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2" name="Picture 8" descr="C:\Users\Win\Pictures\FOTOS DO SEMENTE DO AMOR ETERNO\24623_155042547984130_84901806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470" y="-459432"/>
            <a:ext cx="2901846" cy="30603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20614" y="2960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Win\Pictures\FOTOS RETRATOS DA NATUREZA - FACE\426497_489205694474127_1307072710_n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262" y="4365104"/>
            <a:ext cx="3294353" cy="26729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in\Pictures\FOTOS POEMAS DO SANDRO\9512_230972747067314_2090528205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624"/>
            <a:ext cx="6745932" cy="48245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99882" y="2957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36512" y="651605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948264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2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73014" y="31129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3325053" y="332656"/>
            <a:ext cx="24938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CRÉDITOS</a:t>
            </a:r>
            <a:endParaRPr lang="pt-BR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27584" y="4365104"/>
            <a:ext cx="672176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DE EUCLIDES CAVACO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POETA PORTUGUÊS NO CANADÁ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LONDON – CA 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MERCEDITA (Mário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Zan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FOTO:  POEMAS DO SANDRO (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Facebook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83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729">
        <p14:ferris dir="l"/>
      </p:transition>
    </mc:Choice>
    <mc:Fallback>
      <p:transition spd="slow" advTm="217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7416824" cy="597666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2" name="Picture 8" descr="C:\Users\Win\Pictures\FOTOS DO SEMENTE DO AMOR ETERNO\24623_155042547984130_84901806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470" y="-459432"/>
            <a:ext cx="2901846" cy="30603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20614" y="2960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Win\Pictures\FOTOS RETRATOS DA NATUREZA - FACE\426497_489205694474127_1307072710_n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262" y="4365104"/>
            <a:ext cx="3294353" cy="26729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in\Pictures\FOTOS POEMAS DO SANDRO\9512_230972747067314_2090528205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624"/>
            <a:ext cx="6745932" cy="48245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99882" y="2957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36512" y="651605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948264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2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73014" y="31129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547664" y="4881934"/>
            <a:ext cx="5011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DO POETA EUCLIDES CAVACO. NÃO ADULTERE E NEM RETIRE SEUS CRÉDITOS.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83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63">
        <p14:ferris dir="l"/>
      </p:transition>
    </mc:Choice>
    <mc:Fallback>
      <p:transition spd="slow" advTm="46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7416824" cy="597666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2" name="Picture 8" descr="C:\Users\Win\Pictures\FOTOS DO SEMENTE DO AMOR ETERNO\24623_155042547984130_84901806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470" y="-459432"/>
            <a:ext cx="2901846" cy="30603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20614" y="2960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Win\Pictures\FOTOS RETRATOS DA NATUREZA - FACE\426497_489205694474127_1307072710_n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262" y="4365104"/>
            <a:ext cx="3294353" cy="26729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in\Pictures\FOTOS POEMAS DO SANDRO\9512_230972747067314_2090528205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624"/>
            <a:ext cx="6745932" cy="48245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99882" y="29575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36512" y="651605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948264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2" name="Picture 11" descr="D:\07.1 - Acessorios GIF\07 Acessorios GIF (2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73014" y="3112938"/>
            <a:ext cx="3381375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99848" y="416858"/>
            <a:ext cx="8944308" cy="7078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pt-BR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WWW.SERGRASAN.COM/ECOSDAPOESIA</a:t>
            </a:r>
            <a:endParaRPr lang="pt-BR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627784" y="5013176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83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42">
        <p14:ferris dir="l"/>
      </p:transition>
    </mc:Choice>
    <mc:Fallback>
      <p:transition spd="slow" advTm="60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185</Words>
  <Application>Microsoft Office PowerPoint</Application>
  <PresentationFormat>Apresentação na tela (4:3)</PresentationFormat>
  <Paragraphs>47</Paragraphs>
  <Slides>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10</cp:revision>
  <dcterms:created xsi:type="dcterms:W3CDTF">2013-10-23T15:19:17Z</dcterms:created>
  <dcterms:modified xsi:type="dcterms:W3CDTF">2013-10-24T15:25:48Z</dcterms:modified>
</cp:coreProperties>
</file>