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iqZ95k+3qNbZnk23V8VDZg==" hashData="nR8PPpnv930C/b1Ex/H0SUj6o7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3" d="100"/>
          <a:sy n="43" d="100"/>
        </p:scale>
        <p:origin x="-677" y="-69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1295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47EB2-A0A2-4460-8338-6CED31F0CBF2}" type="datetimeFigureOut">
              <a:rPr lang="pt-BR" smtClean="0"/>
              <a:t>30/12/2013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93B14-5207-45A4-8541-D938248AFBF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04640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vortex dir="u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47EB2-A0A2-4460-8338-6CED31F0CBF2}" type="datetimeFigureOut">
              <a:rPr lang="pt-BR" smtClean="0"/>
              <a:t>30/12/2013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93B14-5207-45A4-8541-D938248AFBF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15988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vortex dir="u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47EB2-A0A2-4460-8338-6CED31F0CBF2}" type="datetimeFigureOut">
              <a:rPr lang="pt-BR" smtClean="0"/>
              <a:t>30/12/2013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93B14-5207-45A4-8541-D938248AFBF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787071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vortex dir="u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47EB2-A0A2-4460-8338-6CED31F0CBF2}" type="datetimeFigureOut">
              <a:rPr lang="pt-BR" smtClean="0"/>
              <a:t>30/12/2013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93B14-5207-45A4-8541-D938248AFBF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573725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vortex dir="u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47EB2-A0A2-4460-8338-6CED31F0CBF2}" type="datetimeFigureOut">
              <a:rPr lang="pt-BR" smtClean="0"/>
              <a:t>30/12/2013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93B14-5207-45A4-8541-D938248AFBF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298395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vortex dir="u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47EB2-A0A2-4460-8338-6CED31F0CBF2}" type="datetimeFigureOut">
              <a:rPr lang="pt-BR" smtClean="0"/>
              <a:t>30/12/2013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93B14-5207-45A4-8541-D938248AFBF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13309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vortex dir="u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47EB2-A0A2-4460-8338-6CED31F0CBF2}" type="datetimeFigureOut">
              <a:rPr lang="pt-BR" smtClean="0"/>
              <a:t>30/12/2013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93B14-5207-45A4-8541-D938248AFBF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036907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vortex dir="u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47EB2-A0A2-4460-8338-6CED31F0CBF2}" type="datetimeFigureOut">
              <a:rPr lang="pt-BR" smtClean="0"/>
              <a:t>30/12/2013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93B14-5207-45A4-8541-D938248AFBF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28313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vortex dir="u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47EB2-A0A2-4460-8338-6CED31F0CBF2}" type="datetimeFigureOut">
              <a:rPr lang="pt-BR" smtClean="0"/>
              <a:t>30/12/2013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93B14-5207-45A4-8541-D938248AFBF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26592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vortex dir="u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47EB2-A0A2-4460-8338-6CED31F0CBF2}" type="datetimeFigureOut">
              <a:rPr lang="pt-BR" smtClean="0"/>
              <a:t>30/12/2013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93B14-5207-45A4-8541-D938248AFBF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37590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vortex dir="u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47EB2-A0A2-4460-8338-6CED31F0CBF2}" type="datetimeFigureOut">
              <a:rPr lang="pt-BR" smtClean="0"/>
              <a:t>30/12/2013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93B14-5207-45A4-8541-D938248AFBF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759451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vortex dir="u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25600"/>
            </a:gs>
            <a:gs pos="13000">
              <a:srgbClr val="FFA800"/>
            </a:gs>
            <a:gs pos="28000">
              <a:srgbClr val="825600"/>
            </a:gs>
            <a:gs pos="42999">
              <a:srgbClr val="FFA800"/>
            </a:gs>
            <a:gs pos="58000">
              <a:srgbClr val="825600"/>
            </a:gs>
            <a:gs pos="72000">
              <a:srgbClr val="FFA800"/>
            </a:gs>
            <a:gs pos="87000">
              <a:srgbClr val="825600"/>
            </a:gs>
            <a:gs pos="100000">
              <a:srgbClr val="FFA800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F47EB2-A0A2-4460-8338-6CED31F0CBF2}" type="datetimeFigureOut">
              <a:rPr lang="pt-BR" smtClean="0"/>
              <a:t>30/12/2013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693B14-5207-45A4-8541-D938248AFBF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974129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500">
        <p14:vortex dir="u"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7" Type="http://schemas.openxmlformats.org/officeDocument/2006/relationships/image" Target="../media/image6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7" Type="http://schemas.openxmlformats.org/officeDocument/2006/relationships/image" Target="../media/image6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7" Type="http://schemas.openxmlformats.org/officeDocument/2006/relationships/image" Target="../media/image6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7" Type="http://schemas.openxmlformats.org/officeDocument/2006/relationships/image" Target="../media/image6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7" Type="http://schemas.openxmlformats.org/officeDocument/2006/relationships/image" Target="../media/image6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7" Type="http://schemas.openxmlformats.org/officeDocument/2006/relationships/image" Target="../media/image6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7" Type="http://schemas.openxmlformats.org/officeDocument/2006/relationships/image" Target="../media/image6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7" Type="http://schemas.openxmlformats.org/officeDocument/2006/relationships/image" Target="../media/image6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image" Target="../media/image2.gif"/><Relationship Id="rId7" Type="http://schemas.openxmlformats.org/officeDocument/2006/relationships/image" Target="../media/image6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332656"/>
            <a:ext cx="8496944" cy="6192688"/>
          </a:xfrm>
          <a:prstGeom prst="rect">
            <a:avLst/>
          </a:prstGeom>
          <a:gradFill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 w="44450" cmpd="sng">
            <a:gradFill>
              <a:gsLst>
                <a:gs pos="0">
                  <a:srgbClr val="000082"/>
                </a:gs>
                <a:gs pos="13000">
                  <a:srgbClr val="0047FF"/>
                </a:gs>
                <a:gs pos="28000">
                  <a:srgbClr val="000082"/>
                </a:gs>
                <a:gs pos="42999">
                  <a:srgbClr val="0047FF"/>
                </a:gs>
                <a:gs pos="58000">
                  <a:srgbClr val="000082"/>
                </a:gs>
                <a:gs pos="72000">
                  <a:srgbClr val="0047FF"/>
                </a:gs>
                <a:gs pos="87000">
                  <a:srgbClr val="000082"/>
                </a:gs>
                <a:gs pos="100000">
                  <a:srgbClr val="0047FF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Fluxograma: Documento 4"/>
          <p:cNvSpPr/>
          <p:nvPr/>
        </p:nvSpPr>
        <p:spPr>
          <a:xfrm>
            <a:off x="5004048" y="332656"/>
            <a:ext cx="3600400" cy="6768752"/>
          </a:xfrm>
          <a:prstGeom prst="flowChartDocumen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8" name="Picture 3" descr="C:\Users\Win\Desktop\image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764705"/>
            <a:ext cx="2736304" cy="468052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07.2 - Estrelas\07 - Estrela (8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5092" y="2429155"/>
            <a:ext cx="714375" cy="1190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07.2 - Estrelas\07 - Estrela (10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3104" y="2635638"/>
            <a:ext cx="9525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D:\07.2 - Estrelas\07 - Estrela (21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2139" y="2361894"/>
            <a:ext cx="714375" cy="1190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D:\07.2 - Estrelas\07 - Estrela (36)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0733" y="1766581"/>
            <a:ext cx="714375" cy="1190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D:\07.2 - Estrelas\07 - Estrela (36)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790105"/>
            <a:ext cx="714375" cy="1190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D:\07.2 - Estrelas\07 - Estrela (36)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2138" y="1054910"/>
            <a:ext cx="714375" cy="1190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D:\07.2 - Estrelas\07 - Estrela (36)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7055" y="516689"/>
            <a:ext cx="714375" cy="1190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D:\07.2 - Estrelas\07 - Estrela (10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2138" y="3778638"/>
            <a:ext cx="9525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D:\07.2 - Estrelas\07 - Estrela (10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9819" y="4042833"/>
            <a:ext cx="9525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D:\07.1 - Acessorios GIF\07 Acessorios GIF (113)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2385193" y="3424238"/>
            <a:ext cx="5715000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1" name="Picture 17" descr="D:\07.1 - Acessorios GIF\07 Acessorios GIF (113)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2241177" y="3424238"/>
            <a:ext cx="5715000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D:\07.2 - Estrelas\07 - Estrela (36)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119" y="-135715"/>
            <a:ext cx="714375" cy="1190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-108520" y="6495727"/>
            <a:ext cx="40324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6806158" y="6525344"/>
            <a:ext cx="43905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1" name="Retângulo 10"/>
          <p:cNvSpPr/>
          <p:nvPr/>
        </p:nvSpPr>
        <p:spPr>
          <a:xfrm>
            <a:off x="938572" y="2492896"/>
            <a:ext cx="4171335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pt-BR" sz="60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Edwardian Script ITC" pitchFamily="66" charset="0"/>
              </a:rPr>
              <a:t>Feliz Ano Novo</a:t>
            </a:r>
            <a:endParaRPr lang="pt-BR" sz="60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1187624" y="4614333"/>
            <a:ext cx="3600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Euclides Cavaco</a:t>
            </a:r>
            <a:endParaRPr lang="pt-BR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1331640" y="44624"/>
            <a:ext cx="34563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AUTOMÁTICO</a:t>
            </a:r>
            <a:endParaRPr lang="pt-BR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54201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4607">
        <p14:vortex dir="u"/>
        <p:sndAc>
          <p:stSnd loop="1">
            <p:snd r:embed="rId2" name="Guy Lombardo.wav"/>
          </p:stSnd>
        </p:sndAc>
      </p:transition>
    </mc:Choice>
    <mc:Fallback>
      <p:transition spd="slow" advTm="4607">
        <p:fade/>
        <p:sndAc>
          <p:stSnd loop="1">
            <p:snd r:embed="rId2" name="Guy Lombard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332656"/>
            <a:ext cx="8496944" cy="6192688"/>
          </a:xfrm>
          <a:prstGeom prst="rect">
            <a:avLst/>
          </a:prstGeom>
          <a:gradFill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 w="44450" cmpd="sng">
            <a:gradFill>
              <a:gsLst>
                <a:gs pos="0">
                  <a:srgbClr val="000082"/>
                </a:gs>
                <a:gs pos="13000">
                  <a:srgbClr val="0047FF"/>
                </a:gs>
                <a:gs pos="28000">
                  <a:srgbClr val="000082"/>
                </a:gs>
                <a:gs pos="42999">
                  <a:srgbClr val="0047FF"/>
                </a:gs>
                <a:gs pos="58000">
                  <a:srgbClr val="000082"/>
                </a:gs>
                <a:gs pos="72000">
                  <a:srgbClr val="0047FF"/>
                </a:gs>
                <a:gs pos="87000">
                  <a:srgbClr val="000082"/>
                </a:gs>
                <a:gs pos="100000">
                  <a:srgbClr val="0047FF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Fluxograma: Documento 4"/>
          <p:cNvSpPr/>
          <p:nvPr/>
        </p:nvSpPr>
        <p:spPr>
          <a:xfrm>
            <a:off x="5004048" y="332656"/>
            <a:ext cx="3600400" cy="6768752"/>
          </a:xfrm>
          <a:prstGeom prst="flowChartDocumen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8" name="Picture 3" descr="C:\Users\Win\Desktop\imag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764705"/>
            <a:ext cx="2736304" cy="468052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07.2 - Estrelas\07 - Estrela (8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5092" y="2429155"/>
            <a:ext cx="714375" cy="1190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07.2 - Estrelas\07 - Estrela (10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3104" y="2635638"/>
            <a:ext cx="9525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D:\07.2 - Estrelas\07 - Estrela (21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2139" y="2361894"/>
            <a:ext cx="714375" cy="1190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D:\07.2 - Estrelas\07 - Estrela (36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0733" y="1766581"/>
            <a:ext cx="714375" cy="1190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D:\07.2 - Estrelas\07 - Estrela (36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790105"/>
            <a:ext cx="714375" cy="1190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D:\07.2 - Estrelas\07 - Estrela (36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2138" y="1054910"/>
            <a:ext cx="714375" cy="1190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D:\07.2 - Estrelas\07 - Estrela (36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7055" y="516689"/>
            <a:ext cx="714375" cy="1190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D:\07.2 - Estrelas\07 - Estrela (10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2138" y="3778638"/>
            <a:ext cx="9525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D:\07.2 - Estrelas\07 - Estrela (10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9819" y="4042833"/>
            <a:ext cx="9525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D:\07.1 - Acessorios GIF\07 Acessorios GIF (113)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2385193" y="3424238"/>
            <a:ext cx="5715000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1" name="Picture 17" descr="D:\07.1 - Acessorios GIF\07 Acessorios GIF (113)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2241177" y="3424238"/>
            <a:ext cx="5715000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D:\07.2 - Estrelas\07 - Estrela (36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119" y="-135715"/>
            <a:ext cx="714375" cy="1190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-108520" y="6495727"/>
            <a:ext cx="40324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6806158" y="6525344"/>
            <a:ext cx="43905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829494" y="3371508"/>
            <a:ext cx="446258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TERMINA O DOIS MIL E TREZE</a:t>
            </a: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VAI MUDAR O CALENDÁRIO</a:t>
            </a: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QUE O NOVO ANO NOS PREZE</a:t>
            </a: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COM DITOSO ITINERÁRIO.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60872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1385">
        <p14:vortex dir="u"/>
      </p:transition>
    </mc:Choice>
    <mc:Fallback>
      <p:transition spd="slow" advTm="1138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332656"/>
            <a:ext cx="8496944" cy="6192688"/>
          </a:xfrm>
          <a:prstGeom prst="rect">
            <a:avLst/>
          </a:prstGeom>
          <a:gradFill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 w="44450" cmpd="sng">
            <a:gradFill>
              <a:gsLst>
                <a:gs pos="0">
                  <a:srgbClr val="000082"/>
                </a:gs>
                <a:gs pos="13000">
                  <a:srgbClr val="0047FF"/>
                </a:gs>
                <a:gs pos="28000">
                  <a:srgbClr val="000082"/>
                </a:gs>
                <a:gs pos="42999">
                  <a:srgbClr val="0047FF"/>
                </a:gs>
                <a:gs pos="58000">
                  <a:srgbClr val="000082"/>
                </a:gs>
                <a:gs pos="72000">
                  <a:srgbClr val="0047FF"/>
                </a:gs>
                <a:gs pos="87000">
                  <a:srgbClr val="000082"/>
                </a:gs>
                <a:gs pos="100000">
                  <a:srgbClr val="0047FF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Fluxograma: Documento 4"/>
          <p:cNvSpPr/>
          <p:nvPr/>
        </p:nvSpPr>
        <p:spPr>
          <a:xfrm>
            <a:off x="5004048" y="332656"/>
            <a:ext cx="3600400" cy="6768752"/>
          </a:xfrm>
          <a:prstGeom prst="flowChartDocumen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8" name="Picture 3" descr="C:\Users\Win\Desktop\imag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764705"/>
            <a:ext cx="2736304" cy="468052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07.2 - Estrelas\07 - Estrela (8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5092" y="2429155"/>
            <a:ext cx="714375" cy="1190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07.2 - Estrelas\07 - Estrela (10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3104" y="2635638"/>
            <a:ext cx="9525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D:\07.2 - Estrelas\07 - Estrela (21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2139" y="2361894"/>
            <a:ext cx="714375" cy="1190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D:\07.2 - Estrelas\07 - Estrela (36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0733" y="1766581"/>
            <a:ext cx="714375" cy="1190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D:\07.2 - Estrelas\07 - Estrela (36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790105"/>
            <a:ext cx="714375" cy="1190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D:\07.2 - Estrelas\07 - Estrela (36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2138" y="1054910"/>
            <a:ext cx="714375" cy="1190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D:\07.2 - Estrelas\07 - Estrela (36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7055" y="516689"/>
            <a:ext cx="714375" cy="1190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D:\07.2 - Estrelas\07 - Estrela (10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2138" y="3778638"/>
            <a:ext cx="9525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D:\07.2 - Estrelas\07 - Estrela (10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9819" y="4042833"/>
            <a:ext cx="9525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D:\07.1 - Acessorios GIF\07 Acessorios GIF (113)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2385193" y="3424238"/>
            <a:ext cx="5715000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1" name="Picture 17" descr="D:\07.1 - Acessorios GIF\07 Acessorios GIF (113)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2241177" y="3424238"/>
            <a:ext cx="5715000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D:\07.2 - Estrelas\07 - Estrela (36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119" y="-135715"/>
            <a:ext cx="714375" cy="1190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-108520" y="6495727"/>
            <a:ext cx="40324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6806158" y="6525344"/>
            <a:ext cx="43905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755576" y="3443516"/>
            <a:ext cx="460660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É ALTURA DE TRAÇARMOS</a:t>
            </a: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NOSSA META DESEJADA</a:t>
            </a: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E FELIZES SAUDARMOS</a:t>
            </a: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DO  NOVO ANO A CHEGADA.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60872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1732">
        <p14:vortex dir="u"/>
      </p:transition>
    </mc:Choice>
    <mc:Fallback>
      <p:transition spd="slow" advTm="1173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332656"/>
            <a:ext cx="8496944" cy="6192688"/>
          </a:xfrm>
          <a:prstGeom prst="rect">
            <a:avLst/>
          </a:prstGeom>
          <a:gradFill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 w="44450" cmpd="sng">
            <a:gradFill>
              <a:gsLst>
                <a:gs pos="0">
                  <a:srgbClr val="000082"/>
                </a:gs>
                <a:gs pos="13000">
                  <a:srgbClr val="0047FF"/>
                </a:gs>
                <a:gs pos="28000">
                  <a:srgbClr val="000082"/>
                </a:gs>
                <a:gs pos="42999">
                  <a:srgbClr val="0047FF"/>
                </a:gs>
                <a:gs pos="58000">
                  <a:srgbClr val="000082"/>
                </a:gs>
                <a:gs pos="72000">
                  <a:srgbClr val="0047FF"/>
                </a:gs>
                <a:gs pos="87000">
                  <a:srgbClr val="000082"/>
                </a:gs>
                <a:gs pos="100000">
                  <a:srgbClr val="0047FF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Fluxograma: Documento 4"/>
          <p:cNvSpPr/>
          <p:nvPr/>
        </p:nvSpPr>
        <p:spPr>
          <a:xfrm>
            <a:off x="5004048" y="332656"/>
            <a:ext cx="3600400" cy="6768752"/>
          </a:xfrm>
          <a:prstGeom prst="flowChartDocumen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8" name="Picture 3" descr="C:\Users\Win\Desktop\imag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764705"/>
            <a:ext cx="2736304" cy="468052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07.2 - Estrelas\07 - Estrela (8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5092" y="2429155"/>
            <a:ext cx="714375" cy="1190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07.2 - Estrelas\07 - Estrela (10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3104" y="2635638"/>
            <a:ext cx="9525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D:\07.2 - Estrelas\07 - Estrela (21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2139" y="2361894"/>
            <a:ext cx="714375" cy="1190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D:\07.2 - Estrelas\07 - Estrela (36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0733" y="1766581"/>
            <a:ext cx="714375" cy="1190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D:\07.2 - Estrelas\07 - Estrela (36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790105"/>
            <a:ext cx="714375" cy="1190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D:\07.2 - Estrelas\07 - Estrela (36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2138" y="1054910"/>
            <a:ext cx="714375" cy="1190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D:\07.2 - Estrelas\07 - Estrela (36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7055" y="516689"/>
            <a:ext cx="714375" cy="1190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D:\07.2 - Estrelas\07 - Estrela (10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2138" y="3778638"/>
            <a:ext cx="9525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D:\07.2 - Estrelas\07 - Estrela (10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9819" y="4042833"/>
            <a:ext cx="9525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D:\07.1 - Acessorios GIF\07 Acessorios GIF (113)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2385193" y="3424238"/>
            <a:ext cx="5715000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1" name="Picture 17" descr="D:\07.1 - Acessorios GIF\07 Acessorios GIF (113)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2241177" y="3424238"/>
            <a:ext cx="5715000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D:\07.2 - Estrelas\07 - Estrela (36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119" y="-135715"/>
            <a:ext cx="714375" cy="1190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-108520" y="6495727"/>
            <a:ext cx="40324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6806158" y="6525344"/>
            <a:ext cx="43905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755576" y="3443516"/>
            <a:ext cx="439057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ERGUEMOS A NOSSA TAÇA</a:t>
            </a: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COMO É TRADIÇÃO DO POVO</a:t>
            </a: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PARA QUE CADA UM FAÇA</a:t>
            </a: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O SEU BRINDE AO ANO NOVO.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60872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1887">
        <p14:vortex dir="u"/>
      </p:transition>
    </mc:Choice>
    <mc:Fallback>
      <p:transition spd="slow" advTm="1188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332656"/>
            <a:ext cx="8496944" cy="6192688"/>
          </a:xfrm>
          <a:prstGeom prst="rect">
            <a:avLst/>
          </a:prstGeom>
          <a:gradFill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 w="44450" cmpd="sng">
            <a:gradFill>
              <a:gsLst>
                <a:gs pos="0">
                  <a:srgbClr val="000082"/>
                </a:gs>
                <a:gs pos="13000">
                  <a:srgbClr val="0047FF"/>
                </a:gs>
                <a:gs pos="28000">
                  <a:srgbClr val="000082"/>
                </a:gs>
                <a:gs pos="42999">
                  <a:srgbClr val="0047FF"/>
                </a:gs>
                <a:gs pos="58000">
                  <a:srgbClr val="000082"/>
                </a:gs>
                <a:gs pos="72000">
                  <a:srgbClr val="0047FF"/>
                </a:gs>
                <a:gs pos="87000">
                  <a:srgbClr val="000082"/>
                </a:gs>
                <a:gs pos="100000">
                  <a:srgbClr val="0047FF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Fluxograma: Documento 4"/>
          <p:cNvSpPr/>
          <p:nvPr/>
        </p:nvSpPr>
        <p:spPr>
          <a:xfrm>
            <a:off x="5004048" y="332656"/>
            <a:ext cx="3600400" cy="6768752"/>
          </a:xfrm>
          <a:prstGeom prst="flowChartDocumen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8" name="Picture 3" descr="C:\Users\Win\Desktop\imag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764705"/>
            <a:ext cx="2736304" cy="468052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07.2 - Estrelas\07 - Estrela (8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5092" y="2429155"/>
            <a:ext cx="714375" cy="1190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07.2 - Estrelas\07 - Estrela (10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3104" y="2635638"/>
            <a:ext cx="9525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D:\07.2 - Estrelas\07 - Estrela (21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2139" y="2361894"/>
            <a:ext cx="714375" cy="1190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D:\07.2 - Estrelas\07 - Estrela (36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0733" y="1766581"/>
            <a:ext cx="714375" cy="1190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D:\07.2 - Estrelas\07 - Estrela (36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790105"/>
            <a:ext cx="714375" cy="1190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D:\07.2 - Estrelas\07 - Estrela (36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2138" y="1054910"/>
            <a:ext cx="714375" cy="1190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D:\07.2 - Estrelas\07 - Estrela (36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7055" y="516689"/>
            <a:ext cx="714375" cy="1190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D:\07.2 - Estrelas\07 - Estrela (10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2138" y="3778638"/>
            <a:ext cx="9525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D:\07.2 - Estrelas\07 - Estrela (10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9819" y="4042833"/>
            <a:ext cx="9525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D:\07.1 - Acessorios GIF\07 Acessorios GIF (113)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2385193" y="3424238"/>
            <a:ext cx="5715000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1" name="Picture 17" descr="D:\07.1 - Acessorios GIF\07 Acessorios GIF (113)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2241177" y="3424238"/>
            <a:ext cx="5715000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D:\07.2 - Estrelas\07 - Estrela (36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119" y="-135715"/>
            <a:ext cx="714375" cy="1190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-108520" y="6495727"/>
            <a:ext cx="40324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6806158" y="6525344"/>
            <a:ext cx="43905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755576" y="3356992"/>
            <a:ext cx="439057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TROCAR ABRAÇOS E BEIJOS</a:t>
            </a: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NUMA FRATERNA ATITUDE</a:t>
            </a: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FORMULAR VEROS DESEJOS</a:t>
            </a: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DE MUITA PAZ E SAÚDE.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60872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879">
        <p14:vortex dir="u"/>
      </p:transition>
    </mc:Choice>
    <mc:Fallback>
      <p:transition spd="slow" advTm="1487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332656"/>
            <a:ext cx="8496944" cy="6192688"/>
          </a:xfrm>
          <a:prstGeom prst="rect">
            <a:avLst/>
          </a:prstGeom>
          <a:gradFill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 w="44450" cmpd="sng">
            <a:gradFill>
              <a:gsLst>
                <a:gs pos="0">
                  <a:srgbClr val="000082"/>
                </a:gs>
                <a:gs pos="13000">
                  <a:srgbClr val="0047FF"/>
                </a:gs>
                <a:gs pos="28000">
                  <a:srgbClr val="000082"/>
                </a:gs>
                <a:gs pos="42999">
                  <a:srgbClr val="0047FF"/>
                </a:gs>
                <a:gs pos="58000">
                  <a:srgbClr val="000082"/>
                </a:gs>
                <a:gs pos="72000">
                  <a:srgbClr val="0047FF"/>
                </a:gs>
                <a:gs pos="87000">
                  <a:srgbClr val="000082"/>
                </a:gs>
                <a:gs pos="100000">
                  <a:srgbClr val="0047FF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Fluxograma: Documento 4"/>
          <p:cNvSpPr/>
          <p:nvPr/>
        </p:nvSpPr>
        <p:spPr>
          <a:xfrm>
            <a:off x="5004048" y="332656"/>
            <a:ext cx="3600400" cy="6768752"/>
          </a:xfrm>
          <a:prstGeom prst="flowChartDocumen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8" name="Picture 3" descr="C:\Users\Win\Desktop\imag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764705"/>
            <a:ext cx="2736304" cy="468052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07.2 - Estrelas\07 - Estrela (8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5092" y="2429155"/>
            <a:ext cx="714375" cy="1190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07.2 - Estrelas\07 - Estrela (10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3104" y="2635638"/>
            <a:ext cx="9525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D:\07.2 - Estrelas\07 - Estrela (21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2139" y="2361894"/>
            <a:ext cx="714375" cy="1190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D:\07.2 - Estrelas\07 - Estrela (36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0733" y="1766581"/>
            <a:ext cx="714375" cy="1190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D:\07.2 - Estrelas\07 - Estrela (36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790105"/>
            <a:ext cx="714375" cy="1190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D:\07.2 - Estrelas\07 - Estrela (36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2138" y="1054910"/>
            <a:ext cx="714375" cy="1190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D:\07.2 - Estrelas\07 - Estrela (36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7055" y="516689"/>
            <a:ext cx="714375" cy="1190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D:\07.2 - Estrelas\07 - Estrela (10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2138" y="3778638"/>
            <a:ext cx="9525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D:\07.2 - Estrelas\07 - Estrela (10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9819" y="4042833"/>
            <a:ext cx="9525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D:\07.1 - Acessorios GIF\07 Acessorios GIF (113)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2385193" y="3424238"/>
            <a:ext cx="5715000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1" name="Picture 17" descr="D:\07.1 - Acessorios GIF\07 Acessorios GIF (113)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2241177" y="3424238"/>
            <a:ext cx="5715000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D:\07.2 - Estrelas\07 - Estrela (36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119" y="-135715"/>
            <a:ext cx="714375" cy="1190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-108520" y="6495727"/>
            <a:ext cx="40324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6806158" y="6525344"/>
            <a:ext cx="43905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755576" y="3515524"/>
            <a:ext cx="446258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DESEJAR BOAS ENTRADAS</a:t>
            </a: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P’RA QUE O ANO SUCESSOR</a:t>
            </a: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EM VENTURAS CONSUMADAS</a:t>
            </a: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EM TUDO SEJA MELHOR.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60872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3641">
        <p14:vortex dir="u"/>
      </p:transition>
    </mc:Choice>
    <mc:Fallback>
      <p:transition spd="slow" advTm="1364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332656"/>
            <a:ext cx="8496944" cy="6192688"/>
          </a:xfrm>
          <a:prstGeom prst="rect">
            <a:avLst/>
          </a:prstGeom>
          <a:gradFill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 w="44450" cmpd="sng">
            <a:gradFill>
              <a:gsLst>
                <a:gs pos="0">
                  <a:srgbClr val="000082"/>
                </a:gs>
                <a:gs pos="13000">
                  <a:srgbClr val="0047FF"/>
                </a:gs>
                <a:gs pos="28000">
                  <a:srgbClr val="000082"/>
                </a:gs>
                <a:gs pos="42999">
                  <a:srgbClr val="0047FF"/>
                </a:gs>
                <a:gs pos="58000">
                  <a:srgbClr val="000082"/>
                </a:gs>
                <a:gs pos="72000">
                  <a:srgbClr val="0047FF"/>
                </a:gs>
                <a:gs pos="87000">
                  <a:srgbClr val="000082"/>
                </a:gs>
                <a:gs pos="100000">
                  <a:srgbClr val="0047FF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Fluxograma: Documento 4"/>
          <p:cNvSpPr/>
          <p:nvPr/>
        </p:nvSpPr>
        <p:spPr>
          <a:xfrm>
            <a:off x="5004048" y="332656"/>
            <a:ext cx="3600400" cy="6768752"/>
          </a:xfrm>
          <a:prstGeom prst="flowChartDocumen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8" name="Picture 3" descr="C:\Users\Win\Desktop\imag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764705"/>
            <a:ext cx="2736304" cy="468052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07.2 - Estrelas\07 - Estrela (8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5092" y="2429155"/>
            <a:ext cx="714375" cy="1190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07.2 - Estrelas\07 - Estrela (10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3104" y="2635638"/>
            <a:ext cx="9525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D:\07.2 - Estrelas\07 - Estrela (21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2139" y="2361894"/>
            <a:ext cx="714375" cy="1190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D:\07.2 - Estrelas\07 - Estrela (36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0733" y="1766581"/>
            <a:ext cx="714375" cy="1190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D:\07.2 - Estrelas\07 - Estrela (36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790105"/>
            <a:ext cx="714375" cy="1190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D:\07.2 - Estrelas\07 - Estrela (36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2138" y="1054910"/>
            <a:ext cx="714375" cy="1190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D:\07.2 - Estrelas\07 - Estrela (36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7055" y="516689"/>
            <a:ext cx="714375" cy="1190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D:\07.2 - Estrelas\07 - Estrela (10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2138" y="3778638"/>
            <a:ext cx="9525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D:\07.2 - Estrelas\07 - Estrela (10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9819" y="4042833"/>
            <a:ext cx="9525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D:\07.1 - Acessorios GIF\07 Acessorios GIF (113)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2385193" y="3424238"/>
            <a:ext cx="5715000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1" name="Picture 17" descr="D:\07.1 - Acessorios GIF\07 Acessorios GIF (113)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2241177" y="3424238"/>
            <a:ext cx="5715000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D:\07.2 - Estrelas\07 - Estrela (36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119" y="-135715"/>
            <a:ext cx="714375" cy="1190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-108520" y="6495727"/>
            <a:ext cx="40324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6806158" y="6525344"/>
            <a:ext cx="43905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755576" y="3515524"/>
            <a:ext cx="453459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E NUM MISTO DE EUFORIA</a:t>
            </a: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VAI ASSIM O SER HUMANO</a:t>
            </a: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RECEBER COM ALEGRIA</a:t>
            </a: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O NASCER DO NOVO ANO!...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2341662" y="5229200"/>
            <a:ext cx="33824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Euclides Cavaco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60872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2753">
        <p14:vortex dir="u"/>
      </p:transition>
    </mc:Choice>
    <mc:Fallback>
      <p:transition spd="slow" advTm="1275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2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75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332656"/>
            <a:ext cx="8496944" cy="6192688"/>
          </a:xfrm>
          <a:prstGeom prst="rect">
            <a:avLst/>
          </a:prstGeom>
          <a:gradFill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 w="44450" cmpd="sng">
            <a:gradFill>
              <a:gsLst>
                <a:gs pos="0">
                  <a:srgbClr val="000082"/>
                </a:gs>
                <a:gs pos="13000">
                  <a:srgbClr val="0047FF"/>
                </a:gs>
                <a:gs pos="28000">
                  <a:srgbClr val="000082"/>
                </a:gs>
                <a:gs pos="42999">
                  <a:srgbClr val="0047FF"/>
                </a:gs>
                <a:gs pos="58000">
                  <a:srgbClr val="000082"/>
                </a:gs>
                <a:gs pos="72000">
                  <a:srgbClr val="0047FF"/>
                </a:gs>
                <a:gs pos="87000">
                  <a:srgbClr val="000082"/>
                </a:gs>
                <a:gs pos="100000">
                  <a:srgbClr val="0047FF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Fluxograma: Documento 4"/>
          <p:cNvSpPr/>
          <p:nvPr/>
        </p:nvSpPr>
        <p:spPr>
          <a:xfrm>
            <a:off x="5004048" y="332656"/>
            <a:ext cx="3600400" cy="6768752"/>
          </a:xfrm>
          <a:prstGeom prst="flowChartDocumen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8" name="Picture 3" descr="C:\Users\Win\Desktop\imag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764705"/>
            <a:ext cx="2736304" cy="468052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07.2 - Estrelas\07 - Estrela (8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5092" y="2429155"/>
            <a:ext cx="714375" cy="1190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07.2 - Estrelas\07 - Estrela (10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3104" y="2635638"/>
            <a:ext cx="9525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D:\07.2 - Estrelas\07 - Estrela (21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2139" y="2361894"/>
            <a:ext cx="714375" cy="1190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D:\07.2 - Estrelas\07 - Estrela (36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0733" y="1766581"/>
            <a:ext cx="714375" cy="1190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D:\07.2 - Estrelas\07 - Estrela (36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790105"/>
            <a:ext cx="714375" cy="1190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D:\07.2 - Estrelas\07 - Estrela (36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2138" y="1054910"/>
            <a:ext cx="714375" cy="1190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D:\07.2 - Estrelas\07 - Estrela (36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7055" y="516689"/>
            <a:ext cx="714375" cy="1190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D:\07.2 - Estrelas\07 - Estrela (10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2138" y="3778638"/>
            <a:ext cx="9525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D:\07.2 - Estrelas\07 - Estrela (10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9819" y="4042833"/>
            <a:ext cx="9525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D:\07.1 - Acessorios GIF\07 Acessorios GIF (113)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2385193" y="3424238"/>
            <a:ext cx="5715000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1" name="Picture 17" descr="D:\07.1 - Acessorios GIF\07 Acessorios GIF (113)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2241177" y="3424238"/>
            <a:ext cx="5715000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D:\07.2 - Estrelas\07 - Estrela (36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119" y="-135715"/>
            <a:ext cx="714375" cy="1190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-108520" y="6495727"/>
            <a:ext cx="40324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6806158" y="6525344"/>
            <a:ext cx="43905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1907704" y="188640"/>
            <a:ext cx="25156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radley Hand ITC" pitchFamily="66" charset="0"/>
              </a:rPr>
              <a:t>Créditos</a:t>
            </a:r>
            <a:endParaRPr lang="pt-BR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radley Hand ITC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829494" y="1980730"/>
            <a:ext cx="446258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TEXTO DE EUCLIDES CAVACO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(UM POETA PORTUGUÊS NO CANADÁ)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LONDON – CA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MÚSICA: INSTRUMENTAL COM GUY LOMBARDO</a:t>
            </a:r>
          </a:p>
          <a:p>
            <a:pPr algn="ctr"/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FORMATAÇÃO: 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860872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7248">
        <p14:vortex dir="u"/>
      </p:transition>
    </mc:Choice>
    <mc:Fallback>
      <p:transition spd="slow" advTm="724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2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332656"/>
            <a:ext cx="8496944" cy="6192688"/>
          </a:xfrm>
          <a:prstGeom prst="rect">
            <a:avLst/>
          </a:prstGeom>
          <a:gradFill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 w="44450" cmpd="sng">
            <a:gradFill>
              <a:gsLst>
                <a:gs pos="0">
                  <a:srgbClr val="000082"/>
                </a:gs>
                <a:gs pos="13000">
                  <a:srgbClr val="0047FF"/>
                </a:gs>
                <a:gs pos="28000">
                  <a:srgbClr val="000082"/>
                </a:gs>
                <a:gs pos="42999">
                  <a:srgbClr val="0047FF"/>
                </a:gs>
                <a:gs pos="58000">
                  <a:srgbClr val="000082"/>
                </a:gs>
                <a:gs pos="72000">
                  <a:srgbClr val="0047FF"/>
                </a:gs>
                <a:gs pos="87000">
                  <a:srgbClr val="000082"/>
                </a:gs>
                <a:gs pos="100000">
                  <a:srgbClr val="0047FF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Fluxograma: Documento 4"/>
          <p:cNvSpPr/>
          <p:nvPr/>
        </p:nvSpPr>
        <p:spPr>
          <a:xfrm>
            <a:off x="5004048" y="332656"/>
            <a:ext cx="3600400" cy="6768752"/>
          </a:xfrm>
          <a:prstGeom prst="flowChartDocumen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8" name="Picture 3" descr="C:\Users\Win\Desktop\imag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764705"/>
            <a:ext cx="2736304" cy="468052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07.2 - Estrelas\07 - Estrela (8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5092" y="2429155"/>
            <a:ext cx="714375" cy="1190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07.2 - Estrelas\07 - Estrela (10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3104" y="2635638"/>
            <a:ext cx="9525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D:\07.2 - Estrelas\07 - Estrela (21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2139" y="2361894"/>
            <a:ext cx="714375" cy="1190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D:\07.2 - Estrelas\07 - Estrela (36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0733" y="1766581"/>
            <a:ext cx="714375" cy="1190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D:\07.2 - Estrelas\07 - Estrela (36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790105"/>
            <a:ext cx="714375" cy="1190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D:\07.2 - Estrelas\07 - Estrela (36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2138" y="1054910"/>
            <a:ext cx="714375" cy="1190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D:\07.2 - Estrelas\07 - Estrela (36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7055" y="516689"/>
            <a:ext cx="714375" cy="1190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D:\07.2 - Estrelas\07 - Estrela (10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2138" y="3778638"/>
            <a:ext cx="9525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D:\07.2 - Estrelas\07 - Estrela (10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9819" y="4042833"/>
            <a:ext cx="9525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D:\07.1 - Acessorios GIF\07 Acessorios GIF (113)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2385193" y="3424238"/>
            <a:ext cx="5715000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1" name="Picture 17" descr="D:\07.1 - Acessorios GIF\07 Acessorios GIF (113)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2241177" y="3424238"/>
            <a:ext cx="5715000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D:\07.2 - Estrelas\07 - Estrela (36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119" y="-135715"/>
            <a:ext cx="714375" cy="1190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-108520" y="6495727"/>
            <a:ext cx="40324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6806158" y="6525344"/>
            <a:ext cx="43905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829494" y="3729806"/>
            <a:ext cx="439057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i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RESPEITE OS DIREITOS AUTORAIS DO POETA EUCLIDES CAVACO, NÃO RETIRANDO E NEM ADULTERANDO SEUS CRÉDITOS.</a:t>
            </a:r>
            <a:endParaRPr lang="pt-BR" b="1" i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860872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2177">
        <p14:vortex dir="u"/>
      </p:transition>
    </mc:Choice>
    <mc:Fallback>
      <p:transition spd="slow" advTm="217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332656"/>
            <a:ext cx="8496944" cy="6192688"/>
          </a:xfrm>
          <a:prstGeom prst="rect">
            <a:avLst/>
          </a:prstGeom>
          <a:gradFill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 w="44450" cmpd="sng">
            <a:gradFill>
              <a:gsLst>
                <a:gs pos="0">
                  <a:srgbClr val="000082"/>
                </a:gs>
                <a:gs pos="13000">
                  <a:srgbClr val="0047FF"/>
                </a:gs>
                <a:gs pos="28000">
                  <a:srgbClr val="000082"/>
                </a:gs>
                <a:gs pos="42999">
                  <a:srgbClr val="0047FF"/>
                </a:gs>
                <a:gs pos="58000">
                  <a:srgbClr val="000082"/>
                </a:gs>
                <a:gs pos="72000">
                  <a:srgbClr val="0047FF"/>
                </a:gs>
                <a:gs pos="87000">
                  <a:srgbClr val="000082"/>
                </a:gs>
                <a:gs pos="100000">
                  <a:srgbClr val="0047FF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Fluxograma: Documento 4"/>
          <p:cNvSpPr/>
          <p:nvPr/>
        </p:nvSpPr>
        <p:spPr>
          <a:xfrm>
            <a:off x="5004048" y="332656"/>
            <a:ext cx="3600400" cy="6768752"/>
          </a:xfrm>
          <a:prstGeom prst="flowChartDocumen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8" name="Picture 3" descr="C:\Users\Win\Desktop\imag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764705"/>
            <a:ext cx="2736304" cy="468052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07.2 - Estrelas\07 - Estrela (8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5092" y="2429155"/>
            <a:ext cx="714375" cy="1190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07.2 - Estrelas\07 - Estrela (10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3104" y="2635638"/>
            <a:ext cx="9525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D:\07.2 - Estrelas\07 - Estrela (21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2139" y="2361894"/>
            <a:ext cx="714375" cy="1190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D:\07.2 - Estrelas\07 - Estrela (36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0733" y="1766581"/>
            <a:ext cx="714375" cy="1190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D:\07.2 - Estrelas\07 - Estrela (36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790105"/>
            <a:ext cx="714375" cy="1190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D:\07.2 - Estrelas\07 - Estrela (36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2138" y="1054910"/>
            <a:ext cx="714375" cy="1190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D:\07.2 - Estrelas\07 - Estrela (36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7055" y="516689"/>
            <a:ext cx="714375" cy="1190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D:\07.2 - Estrelas\07 - Estrela (10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2138" y="3778638"/>
            <a:ext cx="9525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D:\07.2 - Estrelas\07 - Estrela (10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9819" y="4042833"/>
            <a:ext cx="9525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D:\07.1 - Acessorios GIF\07 Acessorios GIF (113)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2385193" y="3424238"/>
            <a:ext cx="5715000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1" name="Picture 17" descr="D:\07.1 - Acessorios GIF\07 Acessorios GIF (113)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2241177" y="3424238"/>
            <a:ext cx="5715000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D:\07.2 - Estrelas\07 - Estrela (36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119" y="-135715"/>
            <a:ext cx="714375" cy="1190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-108520" y="6495727"/>
            <a:ext cx="40324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6806158" y="6525344"/>
            <a:ext cx="43905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2050" name="Picture 2" descr="D:\13.3 - Natal Recadinho\Natal - Recadinho (68)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4639733"/>
            <a:ext cx="2228850" cy="866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305452" y="692696"/>
            <a:ext cx="853310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Lucida Calligraphy" pitchFamily="66" charset="0"/>
              </a:rPr>
              <a:t>www.sergrasan.com/ecosdapoesia</a:t>
            </a:r>
            <a:endParaRPr lang="pt-BR" sz="36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Lucida Calligraphy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1115616" y="2957206"/>
            <a:ext cx="40324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cavaco@sympatico.ca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860872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8667">
        <p14:vortex dir="u"/>
      </p:transition>
    </mc:Choice>
    <mc:Fallback>
      <p:transition spd="slow" advTm="866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206</TotalTime>
  <Words>219</Words>
  <Application>Microsoft Office PowerPoint</Application>
  <PresentationFormat>Apresentação na tela (4:3)</PresentationFormat>
  <Paragraphs>58</Paragraphs>
  <Slides>10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10</vt:i4>
      </vt:variant>
    </vt:vector>
  </HeadingPairs>
  <TitlesOfParts>
    <vt:vector size="11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Win</dc:creator>
  <cp:lastModifiedBy>Win</cp:lastModifiedBy>
  <cp:revision>10</cp:revision>
  <dcterms:created xsi:type="dcterms:W3CDTF">2013-12-30T13:10:37Z</dcterms:created>
  <dcterms:modified xsi:type="dcterms:W3CDTF">2013-12-30T16:36:49Z</dcterms:modified>
</cp:coreProperties>
</file>