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p1vQWNxnHArElRFl8ahYA==" hashData="38e6649yCBkHTOyBKMGDm4647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2C0F81-F5DC-49B1-A18B-9C0CF665D370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6FE41-4EC2-4C6E-A1D5-1350D0580C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087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6FE41-4EC2-4C6E-A1D5-1350D0580CB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8910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627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70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36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4082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12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27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6982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61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518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182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09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0739A-F622-4861-8F4E-02EF065DC5E7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D5400-A70E-49F6-9CCC-C13C87AE71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6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glitter pattern="hexago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4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4369628" y="2967335"/>
            <a:ext cx="3802772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FAMÍLIA</a:t>
            </a:r>
            <a:endParaRPr lang="pt-BR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4731742" y="4653136"/>
            <a:ext cx="3008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EUCLIDES CAVACO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4283968" y="6485274"/>
            <a:ext cx="3152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itchFamily="82" charset="0"/>
              </a:rPr>
              <a:t>Automático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gneto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74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208">
        <p14:glitter pattern="hexagon"/>
        <p:sndAc>
          <p:stSnd loop="1">
            <p:snd r:embed="rId2" name="01 Oracao Pela Familia.wav"/>
          </p:stSnd>
        </p:sndAc>
      </p:transition>
    </mc:Choice>
    <mc:Fallback>
      <p:transition spd="slow" advTm="5208">
        <p:fade/>
        <p:sndAc>
          <p:stSnd loop="1">
            <p:snd r:embed="rId2" name="01 Oracao Pela Famil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355976" y="2498120"/>
            <a:ext cx="3960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FAMÍLIA VEM DA SEMENTE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QUE DÁ ORIGEM AO ENTE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SER QUE NO VENTRE GERMINA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QUAL MISTÉRIO DA ESSÊNCIA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NUMA PERFEITA CADÊNCIA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POR OBRA E GRAÇA DIVINA. </a:t>
            </a:r>
            <a:endParaRPr lang="pt-BR" sz="20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611">
        <p14:glitter pattern="hexagon"/>
      </p:transition>
    </mc:Choice>
    <mc:Fallback>
      <p:transition spd="slow" advTm="156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427984" y="2420888"/>
            <a:ext cx="4248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 FAMÍLIA É O PADRÃO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QUE DEFINE A GERAÇÃO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POR SANGUE E AMOR UNIDOS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UM PARENTESCO FORMAMOS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DUMA SÓ ÁRVORE RAMOS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DA MESMA RAIZ NASCIDOS. </a:t>
            </a:r>
            <a:endParaRPr lang="pt-BR" sz="20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103">
        <p14:glitter pattern="hexagon"/>
      </p:transition>
    </mc:Choice>
    <mc:Fallback>
      <p:transition spd="slow" advTm="16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399843" y="2426112"/>
            <a:ext cx="42766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FAMÍLIA SÃO PAI E MÃE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OS ESPOSOS TAMBÉM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FILHOS, NETOS E AVÓS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SOBRINHOS E NOSSO IRMÃO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PRIMOS E TIOS TAMBÉM SÃO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DA MESMA ESTIRPE QUE NÓS.</a:t>
            </a:r>
            <a:endParaRPr lang="pt-BR" sz="20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911">
        <p14:glitter pattern="hexagon"/>
      </p:transition>
    </mc:Choice>
    <mc:Fallback>
      <p:transition spd="slow" advTm="169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4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55827" y="2498120"/>
            <a:ext cx="49966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 FAMÍLIA É A RIQUEZA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QUE OSTENTA A MAIOR NOBREZA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 QUE A TERRA DÁ GUARIDA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PRODÍGIO DA PROVIDÊNCIA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QUE PERMITE A DESCENDÊNCIA</a:t>
            </a:r>
          </a:p>
          <a:p>
            <a:r>
              <a:rPr lang="pt-BR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P’RA DAR SEGUIMENTO À VIDA!...</a:t>
            </a:r>
            <a:endParaRPr lang="pt-BR" sz="20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008623">
            <a:off x="4255827" y="5157192"/>
            <a:ext cx="3412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212">
        <p14:glitter pattern="hexagon"/>
      </p:transition>
    </mc:Choice>
    <mc:Fallback>
      <p:transition spd="slow" advTm="19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8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17473" y="188640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Créditos</a:t>
            </a:r>
            <a:endParaRPr lang="pt-BR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283968" y="2132856"/>
            <a:ext cx="38164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TEXTO DE EUCLIDES CAVACO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(UM POETA PORTUGUÊS NO CANADÁ)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LONDON – CA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FOTO: INTERNET (GOOGLE)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MÚSICA: ORAÇÃO PELA FAMÍLIA (Instrumental – Pe. Zezinho, SCJ)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FORMATAÇÃO: WAL</a:t>
            </a:r>
            <a:endParaRPr lang="pt-BR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209">
        <p14:glitter pattern="hexagon"/>
      </p:transition>
    </mc:Choice>
    <mc:Fallback>
      <p:transition spd="slow" advTm="13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11960" y="2852936"/>
            <a:ext cx="38884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latin typeface="Cambria" pitchFamily="18" charset="0"/>
              </a:rPr>
              <a:t>NÃO RETIRE E NEM ADULTERE OS CRÉDITOS. RESPEITE OS DIREITOS AUTORAIS DO POETA EUCLIDES CAVACO.</a:t>
            </a:r>
            <a:endParaRPr lang="pt-BR" sz="2000" b="1" dirty="0">
              <a:solidFill>
                <a:schemeClr val="bg2">
                  <a:lumMod val="10000"/>
                </a:schemeClr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709">
        <p14:glitter pattern="hexagon"/>
      </p:transition>
    </mc:Choice>
    <mc:Fallback>
      <p:transition spd="slow" advTm="67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395536" y="404664"/>
            <a:ext cx="8280000" cy="6120000"/>
          </a:xfrm>
          <a:prstGeom prst="round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nto dobrado 6"/>
          <p:cNvSpPr/>
          <p:nvPr/>
        </p:nvSpPr>
        <p:spPr>
          <a:xfrm>
            <a:off x="4067944" y="188640"/>
            <a:ext cx="4248472" cy="6669360"/>
          </a:xfrm>
          <a:prstGeom prst="foldedCorner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Desktop\familia-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642"/>
            <a:ext cx="3816424" cy="3384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Quadro 9"/>
          <p:cNvSpPr/>
          <p:nvPr/>
        </p:nvSpPr>
        <p:spPr>
          <a:xfrm>
            <a:off x="107504" y="1452149"/>
            <a:ext cx="3707904" cy="3633035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62" y="4509120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50" y="493419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880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20320" y="6597352"/>
            <a:ext cx="4608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46" y="4365104"/>
            <a:ext cx="2680022" cy="245524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:\04.2 - Flores Tube\04 - Flores Tubes (6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594" y="-603448"/>
            <a:ext cx="2247974" cy="20594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 rot="20257367">
            <a:off x="4283968" y="4077072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cavaco@sympatico.ca</a:t>
            </a:r>
            <a:endParaRPr lang="pt-BR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324544" y="332656"/>
            <a:ext cx="984478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9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812">
        <p14:glitter pattern="hexagon"/>
      </p:transition>
    </mc:Choice>
    <mc:Fallback>
      <p:transition spd="slow" advTm="8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224</Words>
  <Application>Microsoft Office PowerPoint</Application>
  <PresentationFormat>Apresentação na tela (4:3)</PresentationFormat>
  <Paragraphs>55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2014-02-06T21:24:25Z</dcterms:created>
  <dcterms:modified xsi:type="dcterms:W3CDTF">2014-02-06T23:11:26Z</dcterms:modified>
</cp:coreProperties>
</file>