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/1cXz25/lONtsTJaM6czA==" hashData="7ZF93VNNVcBMnSFuXHYDb06FE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0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ABE5E-9AC8-43C1-9D65-EF5E9950FDAC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55DC9-B8E7-4060-BA16-0C8F279478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951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55DC9-B8E7-4060-BA16-0C8F2794787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227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37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29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42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41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488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0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4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98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016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840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1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C85F2-BF94-442A-B8E5-00A0F99D944B}" type="datetimeFigureOut">
              <a:rPr lang="pt-BR" smtClean="0"/>
              <a:t>27/08/2013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C029D-E193-430D-A725-729599D7F2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82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834942" y="1844824"/>
            <a:ext cx="297741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CHAMA</a:t>
            </a:r>
          </a:p>
          <a:p>
            <a:pPr algn="ctr"/>
            <a:r>
              <a:rPr lang="pt-B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DA</a:t>
            </a:r>
          </a:p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SAUDADE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076056" y="5085184"/>
            <a:ext cx="3697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563888" y="188640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113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shred pattern="rectangle"/>
        <p:sndAc>
          <p:stSnd loop="1">
            <p:snd r:embed="rId2" name="O que me disse a saudade edited.wav"/>
          </p:stSnd>
        </p:sndAc>
      </p:transition>
    </mc:Choice>
    <mc:Fallback>
      <p:transition spd="slow" advTm="5000">
        <p:fade/>
        <p:sndAc>
          <p:stSnd loop="1">
            <p:snd r:embed="rId2" name="O que me disse a saudade edi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2348880"/>
            <a:ext cx="4145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NO RUMO DA INCERTEZA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PARTIMOS DE TI UM DIA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MAS NA ALMA PORTUGUESA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FOI SAUDADE E NOSTALGIA.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1791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3956863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FOI TÃO TRISTE ESSA PARTIDA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O TER QUE DIZER ADEUS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NUMA AMARGA DESPEDIDA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DE PORTUGAL E DOS SEUS.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03254" y="2420888"/>
            <a:ext cx="4145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PARTIR... NÃO FOI DESERTAR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DA NOSSA NOBRE NAÇÃO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FOI SIM... TER QUE PROCURAR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DIREITO À JUSTA AMBIÇÃO.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572000" y="3956863"/>
            <a:ext cx="4145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MAS A DESDITOSA AUSÊNCIA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DESPERTA EM NÓS MUITAS VEZES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UM SURTO DE TRANSCENDÊNCIA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QUE NOS FAZ MAIS PORTUGUESES.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2420888"/>
            <a:ext cx="3992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SOMOS COM MUITO PRAZER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SEMPRE LUSOS AFINAL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COM MUITO ORGULHO DE SER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TEUS FILHOS... MEU PORTUGAL!...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4100879"/>
            <a:ext cx="3992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ÉS NOSSA TERRA QUERIDA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NOSSA PÁTRIA LUSITANA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AMAMOS-TE TODA A VIDA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ÉS NOSSA MÃE SOBERANA.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2420888"/>
            <a:ext cx="4145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PORTUGAL ESTÁS PRESENTE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EM QUALQUER COMUNIDADE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NO PEITO DE CADA AUSENTE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ARDE A CHAMA DA SAUDADE.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652120" y="386104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64088" y="332656"/>
            <a:ext cx="22820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788024" y="2577133"/>
            <a:ext cx="38487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TEXTO DE EUCLIDES CAVACO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UM POETA PORTUGUÊS NO CANADÁ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LONDON – CANADÁ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MÚSICA:  O QUE ME DISSE A SAUDADE (Guitarra Portuguesa)</a:t>
            </a:r>
          </a:p>
          <a:p>
            <a:pPr algn="ctr"/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itchFamily="34" charset="-79"/>
                <a:cs typeface="Gisha" pitchFamily="34" charset="-79"/>
              </a:rPr>
              <a:t>FORMATAÇÃO: W@L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shred pattern="rectangl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44008" y="2996952"/>
            <a:ext cx="3992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shred pattern="recta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com Canto Diagonal Aparado 2"/>
          <p:cNvSpPr/>
          <p:nvPr/>
        </p:nvSpPr>
        <p:spPr>
          <a:xfrm>
            <a:off x="395536" y="332656"/>
            <a:ext cx="4176464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 flipH="1">
            <a:off x="4572000" y="332656"/>
            <a:ext cx="4248472" cy="6192688"/>
          </a:xfrm>
          <a:prstGeom prst="snip2Diag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C:\Users\Win\Pictures\ALDEIAS DE PORTUGAL\Coimb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4837"/>
            <a:ext cx="4824536" cy="538054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68" y="-99392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68" y="53008"/>
            <a:ext cx="2095500" cy="26765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2570833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D:\07.1 - Acessorios GIF\07 Acessorios GIF (35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7120" y="4758456"/>
            <a:ext cx="3429000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6597352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72808" y="6577607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124" name="Picture 4" descr="C:\Users\Win\Desktop\bandeira_portuguesa_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3" y="-99392"/>
            <a:ext cx="3470013" cy="257477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72000" y="5157192"/>
            <a:ext cx="41504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“NO PEITO DE CADA AUSENTE</a:t>
            </a:r>
          </a:p>
          <a:p>
            <a:pPr algn="ctr"/>
            <a:r>
              <a:rPr lang="pt-BR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ARDE A CHAMA DA SAUDADE”.</a:t>
            </a:r>
          </a:p>
          <a:p>
            <a:pPr algn="ctr"/>
            <a:endParaRPr lang="pt-BR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6464" y="44624"/>
            <a:ext cx="9091078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www.sergrasan.com/ecosdapoesia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860032" y="3096343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3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506">
        <p14:shred pattern="rectangle"/>
      </p:transition>
    </mc:Choice>
    <mc:Fallback>
      <p:transition spd="slow" advTm="6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261</Words>
  <Application>Microsoft Office PowerPoint</Application>
  <PresentationFormat>Apresentação na tela (4:3)</PresentationFormat>
  <Paragraphs>69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17</cp:revision>
  <dcterms:created xsi:type="dcterms:W3CDTF">2013-08-27T23:44:55Z</dcterms:created>
  <dcterms:modified xsi:type="dcterms:W3CDTF">2013-08-28T03:05:18Z</dcterms:modified>
</cp:coreProperties>
</file>