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63" r:id="rId4"/>
    <p:sldId id="264" r:id="rId5"/>
    <p:sldId id="265" r:id="rId6"/>
    <p:sldId id="266" r:id="rId7"/>
    <p:sldId id="267" r:id="rId8"/>
    <p:sldId id="268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Pre/n4AK74Z4ri+KGZxgQ==" hashData="ySIH/rg6IcOHzholrLcnglaRzl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669900"/>
    <a:srgbClr val="FF9900"/>
    <a:srgbClr val="990033"/>
    <a:srgbClr val="CC0066"/>
    <a:srgbClr val="CC0000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2AF4-67A9-47CB-8138-81E291ED8F57}" type="datetimeFigureOut">
              <a:rPr lang="pt-BR" smtClean="0"/>
              <a:t>29/07/2013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928C-5F33-4B3E-99B8-B7EB8C17F6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4331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2AF4-67A9-47CB-8138-81E291ED8F57}" type="datetimeFigureOut">
              <a:rPr lang="pt-BR" smtClean="0"/>
              <a:t>29/07/2013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928C-5F33-4B3E-99B8-B7EB8C17F6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7841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2AF4-67A9-47CB-8138-81E291ED8F57}" type="datetimeFigureOut">
              <a:rPr lang="pt-BR" smtClean="0"/>
              <a:t>29/07/2013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928C-5F33-4B3E-99B8-B7EB8C17F6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202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2AF4-67A9-47CB-8138-81E291ED8F57}" type="datetimeFigureOut">
              <a:rPr lang="pt-BR" smtClean="0"/>
              <a:t>29/07/2013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928C-5F33-4B3E-99B8-B7EB8C17F6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497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2AF4-67A9-47CB-8138-81E291ED8F57}" type="datetimeFigureOut">
              <a:rPr lang="pt-BR" smtClean="0"/>
              <a:t>29/07/2013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928C-5F33-4B3E-99B8-B7EB8C17F6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3501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2AF4-67A9-47CB-8138-81E291ED8F57}" type="datetimeFigureOut">
              <a:rPr lang="pt-BR" smtClean="0"/>
              <a:t>29/07/2013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928C-5F33-4B3E-99B8-B7EB8C17F6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5638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2AF4-67A9-47CB-8138-81E291ED8F57}" type="datetimeFigureOut">
              <a:rPr lang="pt-BR" smtClean="0"/>
              <a:t>29/07/2013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928C-5F33-4B3E-99B8-B7EB8C17F6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290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2AF4-67A9-47CB-8138-81E291ED8F57}" type="datetimeFigureOut">
              <a:rPr lang="pt-BR" smtClean="0"/>
              <a:t>29/07/2013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928C-5F33-4B3E-99B8-B7EB8C17F6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706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2AF4-67A9-47CB-8138-81E291ED8F57}" type="datetimeFigureOut">
              <a:rPr lang="pt-BR" smtClean="0"/>
              <a:t>29/07/2013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928C-5F33-4B3E-99B8-B7EB8C17F6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453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2AF4-67A9-47CB-8138-81E291ED8F57}" type="datetimeFigureOut">
              <a:rPr lang="pt-BR" smtClean="0"/>
              <a:t>29/07/2013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928C-5F33-4B3E-99B8-B7EB8C17F6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3219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shred pattern="rectang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2AF4-67A9-47CB-8138-81E291ED8F57}" type="datetimeFigureOut">
              <a:rPr lang="pt-BR" smtClean="0"/>
              <a:t>29/07/2013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6928C-5F33-4B3E-99B8-B7EB8C17F6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296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shred pattern="rectang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752AF4-67A9-47CB-8138-81E291ED8F57}" type="datetimeFigureOut">
              <a:rPr lang="pt-BR" smtClean="0"/>
              <a:t>29/07/2013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6928C-5F33-4B3E-99B8-B7EB8C17F6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5514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750">
        <p14:shred pattern="rectangle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12.1 - Back JPG\Back JPG - Dourado (13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Win\Pictures\O JARDIM DE LORENZO\59551_526562650711078_270277042_n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195" y="512676"/>
            <a:ext cx="3648075" cy="5832648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D:\12.1 - Back JPG\Back JPG - Flores (98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769" y="3933056"/>
            <a:ext cx="4064000" cy="30353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rredondar Retângulo em um Canto Diagonal 10"/>
          <p:cNvSpPr/>
          <p:nvPr/>
        </p:nvSpPr>
        <p:spPr>
          <a:xfrm>
            <a:off x="3995936" y="-171400"/>
            <a:ext cx="5112568" cy="7029400"/>
          </a:xfrm>
          <a:prstGeom prst="round2DiagRect">
            <a:avLst/>
          </a:prstGeom>
          <a:gradFill flip="none" rotWithShape="1">
            <a:gsLst>
              <a:gs pos="0">
                <a:srgbClr val="FF6699">
                  <a:shade val="30000"/>
                  <a:satMod val="115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rgbClr val="FF66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8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199709"/>
            <a:ext cx="6696744" cy="233374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-819472"/>
            <a:ext cx="6696744" cy="2333747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35496" y="64440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36296" y="6577607"/>
            <a:ext cx="47525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4364887" y="2636912"/>
            <a:ext cx="402353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pt-B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50" endPos="85000" dir="5400000" sy="-100000" algn="bl" rotWithShape="0"/>
                </a:effectLst>
              </a:rPr>
              <a:t>FILANTROPIA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6" name="CaixaDeTexto 15"/>
          <p:cNvSpPr txBox="1"/>
          <p:nvPr/>
        </p:nvSpPr>
        <p:spPr>
          <a:xfrm>
            <a:off x="35496" y="-99392"/>
            <a:ext cx="3060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4796935" y="4365104"/>
            <a:ext cx="4023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800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22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8000">
        <p14:shred pattern="rectangle"/>
        <p:sndAc>
          <p:stSnd loop="1">
            <p:snd r:embed="rId2" name="11 Eu Ja Nao Sei.wav"/>
          </p:stSnd>
        </p:sndAc>
      </p:transition>
    </mc:Choice>
    <mc:Fallback>
      <p:transition spd="slow" advTm="8000">
        <p:fade/>
        <p:sndAc>
          <p:stSnd loop="1">
            <p:snd r:embed="rId2" name="11 Eu Ja Nao Se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750"/>
                            </p:stCondLst>
                            <p:childTnLst>
                              <p:par>
                                <p:cTn id="20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6" grpId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12.1 - Back JPG\Back JPG - Dourado (13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Win\Pictures\O JARDIM DE LORENZO\59551_526562650711078_270277042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195" y="512676"/>
            <a:ext cx="3648075" cy="5832648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769" y="3933056"/>
            <a:ext cx="4064000" cy="30353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rredondar Retângulo em um Canto Diagonal 10"/>
          <p:cNvSpPr/>
          <p:nvPr/>
        </p:nvSpPr>
        <p:spPr>
          <a:xfrm>
            <a:off x="3995936" y="-171400"/>
            <a:ext cx="5112568" cy="7029400"/>
          </a:xfrm>
          <a:prstGeom prst="round2DiagRect">
            <a:avLst/>
          </a:prstGeom>
          <a:gradFill flip="none" rotWithShape="1">
            <a:gsLst>
              <a:gs pos="0">
                <a:srgbClr val="FF6699">
                  <a:shade val="30000"/>
                  <a:satMod val="115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rgbClr val="FF66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8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199709"/>
            <a:ext cx="6696744" cy="233374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-819472"/>
            <a:ext cx="6696744" cy="2333747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35496" y="64440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36296" y="6577607"/>
            <a:ext cx="47525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355976" y="2764085"/>
            <a:ext cx="47525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QUEM NESTE MUNDO DEDICA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SUA VIDA EM PROL DE ALGUÉM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SEUS DIREITOS ABDICA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POR AMOR FAZENDO O BEM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87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12.1 - Back JPG\Back JPG - Dourado (13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Win\Pictures\O JARDIM DE LORENZO\59551_526562650711078_270277042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195" y="512676"/>
            <a:ext cx="3648075" cy="5832648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769" y="3933056"/>
            <a:ext cx="4064000" cy="30353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rredondar Retângulo em um Canto Diagonal 10"/>
          <p:cNvSpPr/>
          <p:nvPr/>
        </p:nvSpPr>
        <p:spPr>
          <a:xfrm>
            <a:off x="3995936" y="-171400"/>
            <a:ext cx="5112568" cy="7029400"/>
          </a:xfrm>
          <a:prstGeom prst="round2DiagRect">
            <a:avLst/>
          </a:prstGeom>
          <a:gradFill flip="none" rotWithShape="1">
            <a:gsLst>
              <a:gs pos="0">
                <a:srgbClr val="FF6699">
                  <a:shade val="30000"/>
                  <a:satMod val="115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rgbClr val="FF66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8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199709"/>
            <a:ext cx="6696744" cy="233374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-819472"/>
            <a:ext cx="6696744" cy="2333747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35496" y="64440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36296" y="6577607"/>
            <a:ext cx="47525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427984" y="2924944"/>
            <a:ext cx="49685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 VERDADEIRO ALTRUISMO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É O DAR SEM EXIGIR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GESTO DE PURO HUMANISMO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SEM LOGRAR NADA ATINGIR.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87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12.1 - Back JPG\Back JPG - Dourado (13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Win\Pictures\O JARDIM DE LORENZO\59551_526562650711078_270277042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195" y="512676"/>
            <a:ext cx="3648075" cy="5832648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769" y="3933056"/>
            <a:ext cx="4064000" cy="30353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rredondar Retângulo em um Canto Diagonal 10"/>
          <p:cNvSpPr/>
          <p:nvPr/>
        </p:nvSpPr>
        <p:spPr>
          <a:xfrm>
            <a:off x="3995936" y="-171400"/>
            <a:ext cx="5112568" cy="7029400"/>
          </a:xfrm>
          <a:prstGeom prst="round2DiagRect">
            <a:avLst/>
          </a:prstGeom>
          <a:gradFill flip="none" rotWithShape="1">
            <a:gsLst>
              <a:gs pos="0">
                <a:srgbClr val="FF6699">
                  <a:shade val="30000"/>
                  <a:satMod val="115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rgbClr val="FF66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8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199709"/>
            <a:ext cx="6696744" cy="233374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-819472"/>
            <a:ext cx="6696744" cy="2333747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35496" y="64440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36296" y="6577607"/>
            <a:ext cx="47525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572000" y="2996952"/>
            <a:ext cx="48245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 A NOBRE FILANTROPIA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TIVESSE EM NÓS MAIS PRIMOR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 NOSSO MUNDO SERIA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CERTO MUITO MELHOR.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87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12.1 - Back JPG\Back JPG - Dourado (13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Win\Pictures\O JARDIM DE LORENZO\59551_526562650711078_270277042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195" y="512676"/>
            <a:ext cx="3648075" cy="5832648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769" y="3933056"/>
            <a:ext cx="4064000" cy="30353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rredondar Retângulo em um Canto Diagonal 10"/>
          <p:cNvSpPr/>
          <p:nvPr/>
        </p:nvSpPr>
        <p:spPr>
          <a:xfrm>
            <a:off x="3995936" y="-171400"/>
            <a:ext cx="5112568" cy="7029400"/>
          </a:xfrm>
          <a:prstGeom prst="round2DiagRect">
            <a:avLst/>
          </a:prstGeom>
          <a:gradFill flip="none" rotWithShape="1">
            <a:gsLst>
              <a:gs pos="0">
                <a:srgbClr val="FF6699">
                  <a:shade val="30000"/>
                  <a:satMod val="115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rgbClr val="FF66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8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199709"/>
            <a:ext cx="6696744" cy="233374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-819472"/>
            <a:ext cx="6696744" cy="2333747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35496" y="64440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36296" y="6577607"/>
            <a:ext cx="47525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355976" y="3068960"/>
            <a:ext cx="48965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 OS CORAÇÕES MOTIVADOS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POR ESTA FILOSOFIA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SEJAM SEMPRE ILUMINADOS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À LUZ DA FILANTROPIA!...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516216" y="4757082"/>
            <a:ext cx="324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87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4000">
        <p14:shred pattern="recta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9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12.1 - Back JPG\Back JPG - Dourado (13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Win\Pictures\O JARDIM DE LORENZO\59551_526562650711078_270277042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195" y="512676"/>
            <a:ext cx="3648075" cy="5832648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769" y="3933056"/>
            <a:ext cx="4064000" cy="30353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rredondar Retângulo em um Canto Diagonal 10"/>
          <p:cNvSpPr/>
          <p:nvPr/>
        </p:nvSpPr>
        <p:spPr>
          <a:xfrm>
            <a:off x="3995936" y="-171400"/>
            <a:ext cx="5112568" cy="7029400"/>
          </a:xfrm>
          <a:prstGeom prst="round2DiagRect">
            <a:avLst/>
          </a:prstGeom>
          <a:gradFill flip="none" rotWithShape="1">
            <a:gsLst>
              <a:gs pos="0">
                <a:srgbClr val="FF6699">
                  <a:shade val="30000"/>
                  <a:satMod val="115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rgbClr val="FF66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8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199709"/>
            <a:ext cx="6696744" cy="233374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-819472"/>
            <a:ext cx="6696744" cy="2333747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35496" y="64440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36296" y="6577607"/>
            <a:ext cx="47525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399999" y="692696"/>
            <a:ext cx="211885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Créditos</a:t>
            </a:r>
            <a:endParaRPr lang="pt-BR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139952" y="2420888"/>
            <a:ext cx="48245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TEXTO DE EUCLIDES CAVACO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UM POETA PORTUGUÊS NO CANADÃ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LONDON – CANADÁ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MÚSICA: EU JÁ NÃO SEI (Paulo Parreira)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FORMATAÇÃO: WAL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87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12.1 - Back JPG\Back JPG - Dourado (13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Win\Pictures\O JARDIM DE LORENZO\59551_526562650711078_270277042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195" y="512676"/>
            <a:ext cx="3648075" cy="5832648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769" y="3933056"/>
            <a:ext cx="4064000" cy="30353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rredondar Retângulo em um Canto Diagonal 10"/>
          <p:cNvSpPr/>
          <p:nvPr/>
        </p:nvSpPr>
        <p:spPr>
          <a:xfrm>
            <a:off x="3995936" y="-171400"/>
            <a:ext cx="5112568" cy="7029400"/>
          </a:xfrm>
          <a:prstGeom prst="round2DiagRect">
            <a:avLst/>
          </a:prstGeom>
          <a:gradFill flip="none" rotWithShape="1">
            <a:gsLst>
              <a:gs pos="0">
                <a:srgbClr val="FF6699">
                  <a:shade val="30000"/>
                  <a:satMod val="115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rgbClr val="FF66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8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199709"/>
            <a:ext cx="6696744" cy="233374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-819472"/>
            <a:ext cx="6696744" cy="2333747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35496" y="64440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36296" y="6577607"/>
            <a:ext cx="47525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139952" y="3225750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RETIRE E NEM ADULTERE OS CRÉDITOS. RESPEITE OS DIREITOS AUTORAIS DO POETA EUCLIDES CAVACO.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587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4000">
        <p14:shred pattern="rectang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5" name="Picture 3" descr="D:\12.1 - Back JPG\Back JPG - Dourado (13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Win\Pictures\O JARDIM DE LORENZO\59551_526562650711078_270277042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195" y="512676"/>
            <a:ext cx="3648075" cy="5832648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769" y="3933056"/>
            <a:ext cx="4064000" cy="30353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rredondar Retângulo em um Canto Diagonal 10"/>
          <p:cNvSpPr/>
          <p:nvPr/>
        </p:nvSpPr>
        <p:spPr>
          <a:xfrm>
            <a:off x="3995936" y="-171400"/>
            <a:ext cx="5112568" cy="7029400"/>
          </a:xfrm>
          <a:prstGeom prst="round2DiagRect">
            <a:avLst/>
          </a:prstGeom>
          <a:gradFill flip="none" rotWithShape="1">
            <a:gsLst>
              <a:gs pos="0">
                <a:srgbClr val="FF6699">
                  <a:shade val="30000"/>
                  <a:satMod val="115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rgbClr val="FF66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8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199709"/>
            <a:ext cx="6696744" cy="233374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 descr="D:\12.1 - Back JPG\Back JPG - Flores (9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-819472"/>
            <a:ext cx="6696744" cy="2333747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35496" y="6444044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36296" y="6577607"/>
            <a:ext cx="47525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139952" y="4941168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“...O NOSSO MUNDO SERIA</a:t>
            </a:r>
          </a:p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CERTO MUITO MELHOR...”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38049" y="260648"/>
            <a:ext cx="8267904" cy="64633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WWW.SERGRASAN.COM/ECOSDAPOESIA</a:t>
            </a:r>
            <a:endParaRPr lang="pt-BR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499992" y="2852936"/>
            <a:ext cx="39604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587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4893">
        <p14:shred pattern="rectangle"/>
      </p:transition>
    </mc:Choice>
    <mc:Fallback>
      <p:transition spd="slow" advTm="148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178</Words>
  <Application>Microsoft Office PowerPoint</Application>
  <PresentationFormat>Apresentação na tela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12</cp:revision>
  <dcterms:created xsi:type="dcterms:W3CDTF">2013-07-29T23:05:13Z</dcterms:created>
  <dcterms:modified xsi:type="dcterms:W3CDTF">2013-07-30T02:08:20Z</dcterms:modified>
</cp:coreProperties>
</file>