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8Ms6nWIJKdDj1apkSow5A==" hashData="oxFCAASPUr0Pfe7N2DmFuVeWW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77" y="-6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C67A83-F147-4820-903F-F4C2F6C31414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4EAD1A-E6E9-43D4-A808-B49BF3D3CC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3294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EAD1A-E6E9-43D4-A808-B49BF3D3CCEE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5476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EAD1A-E6E9-43D4-A808-B49BF3D3CCEE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5069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1381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029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8658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6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194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262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80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829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986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58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407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3">
              <a:lumMod val="50000"/>
            </a:schemeClr>
          </a:fgClr>
          <a:bgClr>
            <a:schemeClr val="accent3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CA5A8-8131-488E-822E-9425E86CD2C8}" type="datetimeFigureOut">
              <a:rPr lang="pt-BR" smtClean="0"/>
              <a:t>14/03/2014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6F3DD-F9B6-4400-BE0F-7D2995FE0A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07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23528" y="2276872"/>
            <a:ext cx="41072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archment" pitchFamily="66" charset="0"/>
              </a:rPr>
              <a:t>Doce Primavera</a:t>
            </a:r>
            <a:endParaRPr lang="pt-BR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Parchment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683568" y="450912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3347864" y="6135687"/>
            <a:ext cx="167930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Automático</a:t>
            </a:r>
            <a:endParaRPr lang="pt-BR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5577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570">
        <p14:vortex dir="d"/>
        <p:sndAc>
          <p:stSnd loop="1">
            <p:snd r:embed="rId3" name="Andre Rieu - Johann Strauss II - Voices of Spring.wav"/>
          </p:stSnd>
        </p:sndAc>
      </p:transition>
    </mc:Choice>
    <mc:Fallback>
      <p:transition spd="slow" advTm="8570">
        <p:fade/>
        <p:sndAc>
          <p:stSnd loop="1">
            <p:snd r:embed="rId3" name="Andre Rieu - Johann Strauss II - Voices of Spr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750"/>
                            </p:stCondLst>
                            <p:childTnLst>
                              <p:par>
                                <p:cTn id="26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2498120"/>
            <a:ext cx="3384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DOCE PRIMAVERA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TEMPO FIZERA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 E COLORIDA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P’LA SUA BELEZA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NA NATUREZA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MAIS PREFERIDA.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831">
        <p14:vortex dir="d"/>
      </p:transition>
    </mc:Choice>
    <mc:Fallback>
      <p:transition spd="slow" advTm="148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2861" y="2616158"/>
            <a:ext cx="36051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DOCE PRIMAVERA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TÃO BREVE QUIMERA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 MOCIDADE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APÓS A PARTIDA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DEIXA BEM SENTIDA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ALMA A SAUDADE.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922">
        <p14:vortex dir="d"/>
      </p:transition>
    </mc:Choice>
    <mc:Fallback>
      <p:transition spd="slow" advTm="149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2924944"/>
            <a:ext cx="36724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ROMÂNTICA PRIMAVERA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AMANTES SONHADORES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PERFUMA A ATMOSFERA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DAR VIDA E COR ÀS FLORES.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62">
        <p14:vortex dir="d"/>
      </p:transition>
    </mc:Choice>
    <mc:Fallback>
      <p:transition spd="slow" advTm="150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2897649"/>
            <a:ext cx="3824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PRIMAVERA QUE A ANDORINHA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RESSURGIR ANUNCIA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VIRTUDE DE RAINHA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DELA SIMBOLOGIA!...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510">
        <p14:vortex dir="d"/>
      </p:transition>
    </mc:Choice>
    <mc:Fallback>
      <p:transition spd="slow" advTm="145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63216" y="2969657"/>
            <a:ext cx="3608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PRIMAVERA É MELODIA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VIDA FEITA CANÇÃO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VERSOS DUMA POESIA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SUAVE INSPIRAÇÃO.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680">
        <p14:vortex dir="d"/>
      </p:transition>
    </mc:Choice>
    <mc:Fallback>
      <p:transition spd="slow" advTm="136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91208" y="2780928"/>
            <a:ext cx="3608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PRIMAVERA SEMPRE DOCE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ALEGRIA PROLIFERA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 QUE BOM SE A VIDA FOSSE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ETERNA PRIMAVERA!...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95264" y="4437112"/>
            <a:ext cx="2960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latin typeface="Lucida Handwriting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548">
        <p14:vortex dir="d"/>
      </p:transition>
    </mc:Choice>
    <mc:Fallback>
      <p:transition spd="slow" advTm="165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55067" y="980728"/>
            <a:ext cx="18648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CRÉDITOS</a:t>
            </a:r>
            <a:endParaRPr lang="pt-BR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67544" y="2276872"/>
            <a:ext cx="36087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DE EUCLIDES CAVACO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PORTUGUÊS NO CANADÁ)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VOICES OF SPRING (André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Rieu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906">
        <p14:vortex dir="d"/>
      </p:transition>
    </mc:Choice>
    <mc:Fallback>
      <p:transition spd="slow" advTm="179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9552" y="3068960"/>
            <a:ext cx="36771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POETA EUCLIDES CAVACO, NÃO RETIRANDO E NEM ADULTERANDO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27">
        <p14:vortex dir="d"/>
      </p:transition>
    </mc:Choice>
    <mc:Fallback>
      <p:transition spd="slow" advTm="70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23528" y="620688"/>
            <a:ext cx="4680520" cy="5688632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t="100000" r="100000"/>
            </a:path>
            <a:tileRect l="-100000" b="-100000"/>
          </a:gradFill>
          <a:ln w="50800" cmpd="thinThick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92352" y="44624"/>
            <a:ext cx="5040560" cy="6858000"/>
          </a:xfrm>
          <a:prstGeom prst="ellipse">
            <a:avLst/>
          </a:prstGeom>
          <a:pattFill prst="horzBrick">
            <a:fgClr>
              <a:schemeClr val="accent3">
                <a:lumMod val="50000"/>
              </a:schemeClr>
            </a:fgClr>
            <a:bgClr>
              <a:schemeClr val="accent3">
                <a:lumMod val="20000"/>
                <a:lumOff val="80000"/>
              </a:schemeClr>
            </a:bgClr>
          </a:pattFill>
          <a:ln w="50800" cmpd="thinThick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55" y="-387424"/>
            <a:ext cx="5904656" cy="600716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A natureza e os anima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675194" cy="277965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1503239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9694">
            <a:off x="-1378183" y="227685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5728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44208" y="655728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4274" y="476672"/>
            <a:ext cx="89354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Handwriting" pitchFamily="66" charset="0"/>
              </a:rPr>
              <a:t>www.sergrasan.com/ecosdapoesia</a:t>
            </a:r>
            <a:endParaRPr lang="pt-B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350100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27584" y="5694347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Ai que bom se a vida fosse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Uma eterna Primavera!...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86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945">
        <p14:vortex dir="d"/>
      </p:transition>
    </mc:Choice>
    <mc:Fallback>
      <p:transition spd="slow" advTm="129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00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230</Words>
  <Application>Microsoft Office PowerPoint</Application>
  <PresentationFormat>Apresentação na tela (4:3)</PresentationFormat>
  <Paragraphs>65</Paragraphs>
  <Slides>10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9</cp:revision>
  <dcterms:created xsi:type="dcterms:W3CDTF">2014-03-14T13:54:04Z</dcterms:created>
  <dcterms:modified xsi:type="dcterms:W3CDTF">2014-03-14T17:10:08Z</dcterms:modified>
</cp:coreProperties>
</file>