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iiUEdnwqzZrkXdH1yQnbA==" hashData="fbhkFuzfp4XFKjL+0t9vN8PwI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897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450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494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916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28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84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503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02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1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874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843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E44F8-B109-456E-8FF8-1DA69510A874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E5E2E-8B3E-402C-A8DB-957205C1AA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243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411761" y="2708920"/>
            <a:ext cx="4680520" cy="11817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NOSTALGIA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3500" dist="508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283968" y="5085184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5496" y="116632"/>
            <a:ext cx="2772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394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/>
        <p:sndAc>
          <p:stSnd loop="1">
            <p:snd r:embed="rId2" name="Nostalgia - Euclides Cavaco.wav"/>
          </p:stSnd>
        </p:sndAc>
      </p:transition>
    </mc:Choice>
    <mc:Fallback>
      <p:transition spd="slow" advTm="8000">
        <p:fade/>
        <p:sndAc>
          <p:stSnd loop="1">
            <p:snd r:embed="rId2" name="Nostalgia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771800" y="1268760"/>
            <a:ext cx="4824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 nostalgia... É sentir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 alma profundamente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saudade de quem parte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Para sempre, ou está ausente.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843808" y="1340768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 nostalgia... É viver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 instantes que passaram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Cujas memórias não morrem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 que conosco ficaram.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1412776"/>
            <a:ext cx="6480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 nostalgia... É sonhar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poder voltar atrás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 reviver do passado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 prazer que foi fugaz.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771800" y="1412776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 nostalgia... É lembrar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mocidade perdida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 os momentos mais belos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existiram na vida.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843808" y="1427292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 nostalgia... É cantar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 fado por melodia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ao cantá-lo acorda em nós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Uma eterna nostalgia!...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80112" y="3284984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98589" y="620688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87624" y="2204864"/>
            <a:ext cx="67687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TEXTO E VOZ DE EUCLIDES CAVACO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 POETA PORTUGUÊS NO CANADÁ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LONDON – CANADÁ</a:t>
            </a: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4437112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NÃO RETIRE E NEM ADULTERE OS CRÉDITOS. </a:t>
            </a:r>
          </a:p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RESPEITE OS DIREITOS AUTORAIS DO POETA EUCLIDES  CAVACO.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657184" cy="7461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1560" y="764704"/>
            <a:ext cx="7848872" cy="53285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D:\05.1 - Paisagens Animadas\05 - Paisagens Animadas (6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in\Pictures\O JARDIM DE LORENZO\734825_517535838280426_150684054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5949280"/>
            <a:ext cx="11161240" cy="18002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5160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6505599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4777" y="188640"/>
            <a:ext cx="8534452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www.sergrasan.com/ecosdapoesia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299585" y="5139189"/>
            <a:ext cx="454483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“...TER NOSTALGIA...É CANTAR</a:t>
            </a:r>
          </a:p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UM FADO POR MELODIA...”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2915816" y="314096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80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997">
        <p14:prism/>
      </p:transition>
    </mc:Choice>
    <mc:Fallback>
      <p:transition spd="slow" advTm="39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225</Words>
  <Application>Microsoft Office PowerPoint</Application>
  <PresentationFormat>Apresentação na tela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9</cp:revision>
  <dcterms:created xsi:type="dcterms:W3CDTF">2013-07-25T20:27:42Z</dcterms:created>
  <dcterms:modified xsi:type="dcterms:W3CDTF">2013-07-26T00:02:57Z</dcterms:modified>
</cp:coreProperties>
</file>