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62" r:id="rId2"/>
    <p:sldId id="312" r:id="rId3"/>
    <p:sldId id="276" r:id="rId4"/>
    <p:sldId id="261" r:id="rId5"/>
    <p:sldId id="263" r:id="rId6"/>
    <p:sldId id="278" r:id="rId7"/>
    <p:sldId id="277" r:id="rId8"/>
    <p:sldId id="258" r:id="rId9"/>
    <p:sldId id="267" r:id="rId10"/>
    <p:sldId id="268" r:id="rId11"/>
    <p:sldId id="270" r:id="rId12"/>
    <p:sldId id="271" r:id="rId13"/>
    <p:sldId id="284" r:id="rId14"/>
    <p:sldId id="272" r:id="rId15"/>
    <p:sldId id="275" r:id="rId16"/>
    <p:sldId id="273" r:id="rId17"/>
    <p:sldId id="287" r:id="rId18"/>
    <p:sldId id="269" r:id="rId19"/>
    <p:sldId id="264" r:id="rId20"/>
    <p:sldId id="283" r:id="rId21"/>
    <p:sldId id="280" r:id="rId22"/>
    <p:sldId id="282" r:id="rId23"/>
    <p:sldId id="286" r:id="rId24"/>
    <p:sldId id="288" r:id="rId25"/>
    <p:sldId id="289" r:id="rId26"/>
    <p:sldId id="285" r:id="rId27"/>
    <p:sldId id="290" r:id="rId28"/>
    <p:sldId id="307" r:id="rId29"/>
    <p:sldId id="306" r:id="rId30"/>
    <p:sldId id="293" r:id="rId31"/>
    <p:sldId id="296" r:id="rId32"/>
    <p:sldId id="294" r:id="rId33"/>
    <p:sldId id="291" r:id="rId34"/>
    <p:sldId id="297" r:id="rId35"/>
    <p:sldId id="310" r:id="rId36"/>
    <p:sldId id="281" r:id="rId37"/>
    <p:sldId id="311" r:id="rId38"/>
    <p:sldId id="295" r:id="rId3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ew6xtPQ74FAX2DCKZijkw==" hashData="moBZSNgtYrH/DBOgk1KjIwFnP/MNY8EdwLjK1ffv4PUVPe0gu3hSs6BOBg32Q++LcoNHg9pknMiSssEgdZhPy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99" autoAdjust="0"/>
    <p:restoredTop sz="94660"/>
  </p:normalViewPr>
  <p:slideViewPr>
    <p:cSldViewPr>
      <p:cViewPr varScale="1">
        <p:scale>
          <a:sx n="53" d="100"/>
          <a:sy n="53" d="100"/>
        </p:scale>
        <p:origin x="65" y="6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201BFA-2794-4175-8991-FDD251AC4CB0}" type="datetimeFigureOut">
              <a:rPr lang="es-ES" smtClean="0"/>
              <a:t>20/02/2018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88E700-1BCA-4D63-AF9F-08107763FC2B}" type="slidenum">
              <a:rPr lang="es-ES" smtClean="0"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8E700-1BCA-4D63-AF9F-08107763FC2B}" type="slidenum">
              <a:rPr lang="es-ES" smtClean="0"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9D086-3FBB-46ED-88E4-44383229C8FE}" type="datetimeFigureOut">
              <a:rPr lang="es-ES" smtClean="0"/>
              <a:pPr/>
              <a:t>20/02/2018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95032-53B5-4FD2-98A2-05C09E1D731D}" type="slidenum">
              <a:rPr lang="es-ES" smtClean="0"/>
              <a:pPr/>
              <a:t>‹N°›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29697_10154967393136400_875121906278487122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92" y="0"/>
            <a:ext cx="7691215" cy="5143500"/>
          </a:xfrm>
          <a:prstGeom prst="rect">
            <a:avLst/>
          </a:prstGeom>
        </p:spPr>
      </p:pic>
      <p:pic>
        <p:nvPicPr>
          <p:cNvPr id="3" name="Wes-Awa Awa.wav">
            <a:hlinkClick r:id="" action="ppaction://media"/>
          </p:cNvPr>
          <p:cNvPicPr>
            <a:picLocks noRot="1" noChangeAspect="1"/>
          </p:cNvPicPr>
          <p:nvPr>
            <a:wavAudioFile r:embed="rId1" name="Wes-Awa Awa.wav"/>
          </p:nvPr>
        </p:nvPicPr>
        <p:blipFill>
          <a:blip r:embed="rId4"/>
          <a:stretch>
            <a:fillRect/>
          </a:stretch>
        </p:blipFill>
        <p:spPr>
          <a:xfrm>
            <a:off x="9501222" y="464345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76887" y="2500312"/>
            <a:ext cx="64812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Africa</a:t>
            </a:r>
            <a:r>
              <a:rPr lang="es-ES" sz="2000" b="1" cap="none" spc="0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ES" sz="2000" b="1" cap="none" spc="0" dirty="0" err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Geographic</a:t>
            </a:r>
            <a:r>
              <a:rPr lang="es-ES" sz="2000" b="1" cap="none" spc="0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ES" sz="2000" b="1" cap="none" spc="0" dirty="0" err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Photographer</a:t>
            </a:r>
            <a:r>
              <a:rPr lang="es-ES" sz="2000" b="1" cap="none" spc="0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of </a:t>
            </a:r>
            <a:r>
              <a:rPr lang="es-ES" sz="2000" b="1" cap="none" spc="0" dirty="0" err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the</a:t>
            </a:r>
            <a:r>
              <a:rPr lang="es-ES" sz="2000" b="1" cap="none" spc="0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</a:t>
            </a:r>
            <a:r>
              <a:rPr lang="es-ES" sz="2000" b="1" cap="none" spc="0" dirty="0" err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Year</a:t>
            </a:r>
            <a:r>
              <a:rPr lang="es-ES" sz="2000" b="1" cap="none" spc="0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2018</a:t>
            </a: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29530_10154967392806400_504513841970699059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57224" y="485663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An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elephant's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trunk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in Mana Pools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National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Park,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Zimbabwe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© Giovanni Frescura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34458_10154967393221400_18884068267035970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4928074"/>
            <a:ext cx="2928958" cy="215444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800" dirty="0"/>
              <a:t>Elephant feet in Kruger National Park, South Africa © Tessa </a:t>
            </a:r>
            <a:r>
              <a:rPr lang="en-US" sz="800" dirty="0" err="1"/>
              <a:t>Barlin</a:t>
            </a:r>
            <a:r>
              <a:rPr lang="en-US" sz="800" dirty="0">
                <a:solidFill>
                  <a:schemeClr val="tx1">
                    <a:lumMod val="9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orsten-Hanewald-Young-mountain-gorilla-hanging-around-Bwindi-Impenetrable-Ug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4928074"/>
            <a:ext cx="600077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 young mountain gorilla hangs around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Bwindi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Impenetrable National Park, Uganda © Thorsten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Hanewald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39410_10154967392886400_262496519092650158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06" y="485663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Impala on the run in </a:t>
            </a:r>
            <a:r>
              <a:rPr lang="en-US" sz="8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Maasai</a:t>
            </a:r>
            <a:r>
              <a:rPr lang="en-U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Mara National Reserve, Kenya © David Hartmann </a:t>
            </a:r>
            <a:endParaRPr lang="es-ES" sz="8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31710_10154967392431400_8085919842712054329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31" y="0"/>
            <a:ext cx="866273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478519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'Lion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sunrise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' in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Maasai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Mara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National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Reserve,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Kenya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©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Chandrashekar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Kalyanasundaram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rly-morning-chores-in-a-mango-plantation-near-Moundou-Chad-©-Inger-Vandy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57224" y="-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Early morning chores in a mango plantation, near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Moundou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, Chad ©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Inger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Vandyke</a:t>
            </a:r>
            <a:r>
              <a:rPr lang="en-US" dirty="0"/>
              <a:t> </a:t>
            </a:r>
            <a:endParaRPr lang="es-ES" dirty="0"/>
          </a:p>
        </p:txBody>
      </p:sp>
    </p:spTree>
  </p:cSld>
  <p:clrMapOvr>
    <a:masterClrMapping/>
  </p:clrMapOvr>
  <p:transition spd="slow" advTm="4000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196309_10154967392661400_912822884200536690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92" y="0"/>
            <a:ext cx="769121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143256" y="-71456"/>
            <a:ext cx="52863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'Rain' - a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Bassari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tribe child catches the long-awaited rain at the harvest season in eastern Senegal © Enrique Lopez-Tapia</a:t>
            </a:r>
            <a:r>
              <a:rPr lang="en-US" dirty="0"/>
              <a:t> </a:t>
            </a:r>
            <a:endParaRPr lang="es-ES" dirty="0"/>
          </a:p>
        </p:txBody>
      </p:sp>
    </p:spTree>
  </p:cSld>
  <p:clrMapOvr>
    <a:masterClrMapping/>
  </p:clrMapOvr>
  <p:transition spd="slow" advTm="4000"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et-J-van-Eeden-Harlequin-shrimp-lives-almost-exclusively-on-sea-star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85786" y="71420"/>
            <a:ext cx="664373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'The hunter and the hunted' – a harlequin shrimp feeds off a sea star in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Rocktail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Bay,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iSimangaliso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Marine Park, South Africa ©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Peet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J. van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Eeden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Campbell-lion-sunrise-Maasai-Mara-Ken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16" y="0"/>
            <a:ext cx="843196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1472" y="1428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A lion at sunrise in </a:t>
            </a:r>
            <a:r>
              <a:rPr lang="en-U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Maasai</a:t>
            </a:r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Mara National Reserve, Kenya © Andrew Campbell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orsten-Hanewald-Rainforest-in-the-mist-Bwindi-Impenetrable-NP-Ug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0"/>
            <a:ext cx="9144000" cy="4572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32" y="4928074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'Rainforest in the mist' in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Bwindi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Impenetrable National Park, Uganda © Thorsten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Hanewald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nemarie-du-Plessis-Before-the-Storm-Kruger-South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312" y="0"/>
            <a:ext cx="733737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86214" y="-1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'Before the storm' – a lone bull elephant in Kruger National Park, South Africa © Annemarie du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Plessis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196030_10154950899811400_407441285026352693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20" y="0"/>
            <a:ext cx="3429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2844" y="2500312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'Looking for you' in Queen Elizabeth National Park, Uganda © Thorsten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Hanewald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19968_10154967393166400_675891183725018664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517584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000760" y="235630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An elephant's eye in Kruger National Park, South Africa ©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Ryno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Vosloo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39108_10154967392441400_920203876719039522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1472" y="-71456"/>
            <a:ext cx="2048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'</a:t>
            </a:r>
            <a:r>
              <a:rPr lang="es-E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Warrior</a:t>
            </a:r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' in </a:t>
            </a:r>
            <a:r>
              <a:rPr lang="es-E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northern</a:t>
            </a:r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Kenya</a:t>
            </a:r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© Natalia </a:t>
            </a:r>
            <a:r>
              <a:rPr lang="es-E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Mroz</a:t>
            </a:r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edhuber-Sepp-Lilac-breasted-roller-catching-grasshopper-Selous-Game-reserve-Tanz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28662" y="1428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A lilac-breasted roller catching grasshopper, </a:t>
            </a:r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Selous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 Game Reserve, Tanzania © </a:t>
            </a:r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Sepp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  <a:lumOff val="50000"/>
                  </a:schemeClr>
                </a:solidFill>
              </a:rPr>
              <a:t>Friedhuber</a:t>
            </a:r>
            <a:r>
              <a:rPr lang="en-US" sz="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 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et-J-van-Eeden-Winged-Soldier-Northern-Zanzib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5720" y="1428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'The winged soldier' – a devil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firefish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in northern Zanzibar ©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Peet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J. van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Eeden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y-Howe-Olare-Motorogi-Conservancy-Maasai-Mara-Ken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99" y="0"/>
            <a:ext cx="798680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7142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'Lion King'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Olare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Motorogi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Conservancy,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Maasai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Mara National Reserve, Kenya © Andy Howe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anney-Jacob-African-wild-dogs-hunting-the-wildebeests-as-the-sun-sets-Maswa-Game-Reserve-Tanzania-©-Vianney-Jacob-Kabwine-Instagram_vianney_jaco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654"/>
            <a:ext cx="9144000" cy="382219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804964"/>
            <a:ext cx="6858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African wild dogs hunting the wildebeests as the sun sets,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Maswa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Game Reserve, Tanzania ©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Vianney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Jacob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Kabwine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hishir-Kumar-Jain-The-Dead-Silence-–-This-image-was-clicked-at-Sunrise-time-when-the-sun-light-partially-illuminates-the-dunes-in-background-at-Deadvlei-Sossusvlei-Namib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785786" y="142858"/>
            <a:ext cx="60722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'The Dead Silence' – The sunrise lights up the dunes in the background,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Deadvlei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, Namibia ©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Shishir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Kumar Jain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ne-Bauer-This-nomad-woman-in-Kassala-Sud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857884" y="-18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9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A </a:t>
            </a:r>
            <a:r>
              <a:rPr lang="es-ES" sz="9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nomad</a:t>
            </a:r>
            <a:r>
              <a:rPr lang="es-ES" sz="9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</a:t>
            </a:r>
            <a:r>
              <a:rPr lang="es-ES" sz="9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woman</a:t>
            </a:r>
            <a:r>
              <a:rPr lang="es-ES" sz="9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in </a:t>
            </a:r>
            <a:r>
              <a:rPr lang="es-ES" sz="9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Kassala</a:t>
            </a:r>
            <a:r>
              <a:rPr lang="es-ES" sz="9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, Sudan © </a:t>
            </a:r>
            <a:r>
              <a:rPr lang="es-ES" sz="9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Rene</a:t>
            </a:r>
            <a:r>
              <a:rPr lang="es-ES" sz="9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Bauer</a:t>
            </a:r>
            <a:r>
              <a:rPr lang="es-E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etan-Khambhatta-Chaos-and-calm-Mara-Triangle-Ken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786346" y="7142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'Chaos and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calm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' in Mara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Triangle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Maasai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 Mara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National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 Reserve,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Kenya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 ©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Ketan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95000"/>
                  </a:schemeClr>
                </a:solidFill>
              </a:rPr>
              <a:t>Khambhatta</a:t>
            </a:r>
            <a:r>
              <a:rPr lang="es-ES" sz="800" dirty="0">
                <a:solidFill>
                  <a:schemeClr val="tx1">
                    <a:lumMod val="9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r-Graupner-Zebra-grinning-with-the-oxpeckers-perched-on-its-back-in-Kruger-National-Park-South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941" y="0"/>
            <a:ext cx="551877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2571750"/>
            <a:ext cx="26432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Zebra grinning with the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oxpeckers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perched on its back in Kruger National Park, South Africa © Christopher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Graupner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39273_10154967392926400_7688327401221847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92" y="0"/>
            <a:ext cx="769121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143536" y="7142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Quiver trees at sunset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Keetmanshoop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Namibia © Monique Adams</a:t>
            </a:r>
            <a:r>
              <a:rPr lang="en-US" dirty="0"/>
              <a:t> </a:t>
            </a:r>
            <a:endParaRPr lang="es-ES" dirty="0"/>
          </a:p>
        </p:txBody>
      </p:sp>
    </p:spTree>
  </p:cSld>
  <p:clrMapOvr>
    <a:masterClrMapping/>
  </p:clrMapOvr>
  <p:transition spd="slow" advTm="4000">
    <p:blinds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edhuber-Sepp-Crocodile-Selous-Game-Reserve-Tanz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00726" y="485663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Crocodile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in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Selous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Game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Reserve, Tanzania ©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Sepp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85000"/>
                  </a:schemeClr>
                </a:solidFill>
              </a:rPr>
              <a:t>Friedhuber</a:t>
            </a:r>
            <a:r>
              <a:rPr lang="es-ES" sz="800" dirty="0">
                <a:solidFill>
                  <a:schemeClr val="tx1">
                    <a:lumMod val="8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cques-Andre-Dupont-Wildebeest-lining-up-Maasai-Mara-Ken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-18"/>
            <a:ext cx="60722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'Who's going first?' – wildebeest line up in front of the Mara River in </a:t>
            </a:r>
            <a:r>
              <a:rPr lang="en-US" sz="8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Maasai</a:t>
            </a:r>
            <a:r>
              <a:rPr lang="en-U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Mara National Reserve, Kenya © Jacques-Andre </a:t>
            </a:r>
            <a:r>
              <a:rPr lang="en-US" sz="8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Dupont</a:t>
            </a:r>
            <a:r>
              <a:rPr lang="en-US" sz="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 </a:t>
            </a:r>
            <a:endParaRPr lang="es-ES" sz="8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98846_10154902338861400_273328413430237178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739" y="0"/>
            <a:ext cx="793852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85786" y="21429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'A mother's love' in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Manyeleti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Game Reserve, South Africa © Armand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Grobler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29697_10154967393136400_875121906278487122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92" y="0"/>
            <a:ext cx="769121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85786" y="7029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 portrait of a group of women from the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Borana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 tribe in southern Ethiopia © Greg Metro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i-Daniel-Mihalca-Oldest-Turkana-lady–Lake-Turkana-Ke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1531" y="0"/>
            <a:ext cx="367223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2844" y="22738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An old Turkana lady at Lake Turkana, Kenya © Andrei Daniel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Mihalca</a:t>
            </a:r>
            <a:r>
              <a:rPr lang="en-US" dirty="0"/>
              <a:t> </a:t>
            </a:r>
            <a:endParaRPr lang="es-ES" dirty="0"/>
          </a:p>
        </p:txBody>
      </p:sp>
    </p:spTree>
  </p:cSld>
  <p:clrMapOvr>
    <a:masterClrMapping/>
  </p:clrMapOvr>
  <p:transition spd="slow" advTm="4000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04453_10154967393276400_84551319734531685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44" y="0"/>
            <a:ext cx="3429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2844" y="235630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Himba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warrior leading his donkey above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Epupa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 Falls, Namibia © Cohan </a:t>
            </a:r>
            <a:r>
              <a:rPr lang="en-US" sz="800" dirty="0" err="1">
                <a:solidFill>
                  <a:schemeClr val="tx1">
                    <a:lumMod val="75000"/>
                  </a:schemeClr>
                </a:solidFill>
              </a:rPr>
              <a:t>Zarnoch</a:t>
            </a:r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ne-Bauer-getting-water-instead-of-playing-Naga-Sud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57224" y="7142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'Grumpy face' – a girl at a water well in Naga, Sudan © Rene Bauer 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19754_10154967392996400_845974337144895718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00100" y="1428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'Lion's eye' in </a:t>
            </a:r>
            <a:r>
              <a:rPr lang="en-U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Chobe</a:t>
            </a:r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National Park, Botswana © </a:t>
            </a:r>
            <a:r>
              <a:rPr lang="en-U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Vikram</a:t>
            </a:r>
            <a:r>
              <a:rPr lang="en-US" sz="8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bg1">
                    <a:lumMod val="65000"/>
                    <a:lumOff val="35000"/>
                  </a:schemeClr>
                </a:solidFill>
              </a:rPr>
              <a:t>Ghanekar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y-Edge-Chameleon-trying-to-catch-lunch-Windhoek-Namib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445295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57850" y="235630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75000"/>
                  </a:schemeClr>
                </a:solidFill>
              </a:rPr>
              <a:t>'Strike' – a chameleon tries to catch his lunch in Windhoek, Namibia © Andy Edge</a:t>
            </a:r>
            <a:endParaRPr lang="es-ES" sz="8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orsten-Henewald-Hiding-in-the-marsh-Ndutu-Tanz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03" y="0"/>
            <a:ext cx="771139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57224" y="14285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A cheetah hiding in the marsh in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Ndutu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Tanzania © Thorsten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Henewald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 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blinds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rin-TIECHE-Spotted-bush-snake-South-Luangwa-Zamb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829" y="0"/>
            <a:ext cx="768834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00726" y="485663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A </a:t>
            </a:r>
            <a:r>
              <a:rPr lang="es-ES" sz="800" dirty="0" err="1">
                <a:solidFill>
                  <a:schemeClr val="bg1">
                    <a:lumMod val="85000"/>
                    <a:lumOff val="15000"/>
                  </a:schemeClr>
                </a:solidFill>
              </a:rPr>
              <a:t>spotted</a:t>
            </a:r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bg1">
                    <a:lumMod val="85000"/>
                    <a:lumOff val="15000"/>
                  </a:schemeClr>
                </a:solidFill>
              </a:rPr>
              <a:t>bush</a:t>
            </a:r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bg1">
                    <a:lumMod val="85000"/>
                    <a:lumOff val="15000"/>
                  </a:schemeClr>
                </a:solidFill>
              </a:rPr>
              <a:t>snake</a:t>
            </a:r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, South </a:t>
            </a:r>
            <a:r>
              <a:rPr lang="es-ES" sz="800" dirty="0" err="1">
                <a:solidFill>
                  <a:schemeClr val="bg1">
                    <a:lumMod val="85000"/>
                    <a:lumOff val="15000"/>
                  </a:schemeClr>
                </a:solidFill>
              </a:rPr>
              <a:t>Luangwa</a:t>
            </a:r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, Zambia © Karin </a:t>
            </a:r>
            <a:r>
              <a:rPr lang="es-ES" sz="800" dirty="0" err="1">
                <a:solidFill>
                  <a:schemeClr val="bg1">
                    <a:lumMod val="85000"/>
                    <a:lumOff val="15000"/>
                  </a:schemeClr>
                </a:solidFill>
              </a:rPr>
              <a:t>Tieche</a:t>
            </a:r>
            <a:r>
              <a:rPr lang="es-ES" sz="8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nette-Heymans-These-two-Giraffes-frighted-each-other-by-bumping-each-other-with-their-heads-photographed-at-Mata-Mata-Kgalagadi-South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357290" y="-714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Two giraffes fighting each other in Mata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Mata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en-US" sz="800" dirty="0" err="1">
                <a:solidFill>
                  <a:schemeClr val="tx1">
                    <a:lumMod val="85000"/>
                  </a:schemeClr>
                </a:solidFill>
              </a:rPr>
              <a:t>Kgalagadi</a:t>
            </a:r>
            <a:r>
              <a:rPr lang="en-US" sz="800" dirty="0">
                <a:solidFill>
                  <a:schemeClr val="tx1">
                    <a:lumMod val="85000"/>
                  </a:schemeClr>
                </a:solidFill>
              </a:rPr>
              <a:t>, South Africa © Annette Heymans</a:t>
            </a:r>
            <a:r>
              <a:rPr lang="en-US" dirty="0"/>
              <a:t> </a:t>
            </a:r>
            <a:endParaRPr lang="es-ES" dirty="0"/>
          </a:p>
        </p:txBody>
      </p:sp>
    </p:spTree>
  </p:cSld>
  <p:clrMapOvr>
    <a:masterClrMapping/>
  </p:clrMapOvr>
  <p:transition spd="slow" advTm="4000">
    <p:blinds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20127_10154967392541400_406644286087111092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837"/>
            <a:ext cx="9144000" cy="469582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32" y="4928074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'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Solitary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gemsbok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' in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Sossusvlei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, Namibia © </a:t>
            </a:r>
            <a:r>
              <a:rPr lang="es-ES" sz="800" dirty="0" err="1">
                <a:solidFill>
                  <a:schemeClr val="tx1">
                    <a:lumMod val="75000"/>
                  </a:schemeClr>
                </a:solidFill>
              </a:rPr>
              <a:t>Monique</a:t>
            </a:r>
            <a:r>
              <a:rPr lang="es-ES" sz="800" dirty="0">
                <a:solidFill>
                  <a:schemeClr val="tx1">
                    <a:lumMod val="75000"/>
                  </a:schemeClr>
                </a:solidFill>
              </a:rPr>
              <a:t> Adams</a:t>
            </a:r>
          </a:p>
        </p:txBody>
      </p:sp>
    </p:spTree>
  </p:cSld>
  <p:clrMapOvr>
    <a:masterClrMapping/>
  </p:clrMapOvr>
  <p:transition spd="slow" advTm="4000">
    <p:blinds dir="vert"/>
  </p:transition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69</TotalTime>
  <Words>562</Words>
  <Application>Microsoft Office PowerPoint</Application>
  <PresentationFormat>Affichage à l'écran (16:9)</PresentationFormat>
  <Paragraphs>38</Paragraphs>
  <Slides>38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Comic Sans MS</vt:lpstr>
      <vt:lpstr>Presentación1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Lucienne DAENINCKX</cp:lastModifiedBy>
  <cp:revision>8</cp:revision>
  <dcterms:created xsi:type="dcterms:W3CDTF">2018-02-05T15:03:04Z</dcterms:created>
  <dcterms:modified xsi:type="dcterms:W3CDTF">2018-02-20T19:15:17Z</dcterms:modified>
</cp:coreProperties>
</file>