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Default Extension="fntdata" ContentType="application/x-fontdata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sldIdLst>
    <p:sldId id="256" r:id="rId2"/>
    <p:sldId id="281" r:id="rId3"/>
    <p:sldId id="282" r:id="rId4"/>
    <p:sldId id="283" r:id="rId5"/>
    <p:sldId id="284" r:id="rId6"/>
    <p:sldId id="286" r:id="rId7"/>
    <p:sldId id="287" r:id="rId8"/>
    <p:sldId id="288" r:id="rId9"/>
    <p:sldId id="290" r:id="rId10"/>
    <p:sldId id="292" r:id="rId11"/>
    <p:sldId id="291" r:id="rId12"/>
    <p:sldId id="294" r:id="rId13"/>
    <p:sldId id="295" r:id="rId14"/>
    <p:sldId id="296" r:id="rId15"/>
    <p:sldId id="297" r:id="rId16"/>
    <p:sldId id="298" r:id="rId17"/>
    <p:sldId id="299" r:id="rId18"/>
    <p:sldId id="300" r:id="rId19"/>
    <p:sldId id="301" r:id="rId20"/>
    <p:sldId id="302" r:id="rId21"/>
    <p:sldId id="303" r:id="rId22"/>
    <p:sldId id="304" r:id="rId23"/>
    <p:sldId id="305" r:id="rId24"/>
    <p:sldId id="306" r:id="rId25"/>
    <p:sldId id="307" r:id="rId26"/>
    <p:sldId id="309" r:id="rId27"/>
    <p:sldId id="310" r:id="rId28"/>
    <p:sldId id="311" r:id="rId29"/>
    <p:sldId id="312" r:id="rId30"/>
    <p:sldId id="313" r:id="rId31"/>
    <p:sldId id="314" r:id="rId32"/>
    <p:sldId id="315" r:id="rId33"/>
    <p:sldId id="316" r:id="rId34"/>
    <p:sldId id="317" r:id="rId35"/>
    <p:sldId id="318" r:id="rId36"/>
    <p:sldId id="319" r:id="rId37"/>
    <p:sldId id="320" r:id="rId38"/>
    <p:sldId id="321" r:id="rId39"/>
    <p:sldId id="322" r:id="rId40"/>
    <p:sldId id="338" r:id="rId41"/>
    <p:sldId id="323" r:id="rId42"/>
    <p:sldId id="339" r:id="rId43"/>
    <p:sldId id="324" r:id="rId44"/>
    <p:sldId id="325" r:id="rId45"/>
    <p:sldId id="326" r:id="rId46"/>
    <p:sldId id="327" r:id="rId47"/>
    <p:sldId id="328" r:id="rId48"/>
    <p:sldId id="329" r:id="rId49"/>
    <p:sldId id="330" r:id="rId50"/>
    <p:sldId id="331" r:id="rId51"/>
    <p:sldId id="336" r:id="rId52"/>
    <p:sldId id="333" r:id="rId53"/>
    <p:sldId id="342" r:id="rId54"/>
    <p:sldId id="343" r:id="rId55"/>
    <p:sldId id="341" r:id="rId56"/>
    <p:sldId id="340" r:id="rId57"/>
    <p:sldId id="334" r:id="rId58"/>
    <p:sldId id="335" r:id="rId59"/>
    <p:sldId id="337" r:id="rId60"/>
    <p:sldId id="332" r:id="rId61"/>
    <p:sldId id="280" r:id="rId62"/>
    <p:sldId id="344" r:id="rId63"/>
  </p:sldIdLst>
  <p:sldSz cx="9144000" cy="6858000" type="screen4x3"/>
  <p:notesSz cx="6858000" cy="9144000"/>
  <p:embeddedFontLst>
    <p:embeddedFont>
      <p:font typeface="Consolas" pitchFamily="49" charset="0"/>
      <p:regular r:id="rId64"/>
      <p:bold r:id="rId65"/>
      <p:italic r:id="rId66"/>
      <p:boldItalic r:id="rId67"/>
    </p:embeddedFont>
    <p:embeddedFont>
      <p:font typeface="Corbel" pitchFamily="34" charset="0"/>
      <p:regular r:id="rId68"/>
      <p:bold r:id="rId69"/>
      <p:italic r:id="rId70"/>
      <p:boldItalic r:id="rId71"/>
    </p:embeddedFont>
    <p:embeddedFont>
      <p:font typeface="Wingdings 2" pitchFamily="18" charset="2"/>
      <p:regular r:id="rId72"/>
    </p:embeddedFont>
    <p:embeddedFont>
      <p:font typeface="Wingdings 3" pitchFamily="18" charset="2"/>
      <p:regular r:id="rId73"/>
    </p:embeddedFont>
    <p:embeddedFont>
      <p:font typeface="Chow Fun" charset="0"/>
      <p:regular r:id="rId74"/>
    </p:embeddedFont>
    <p:embeddedFont>
      <p:font typeface="Copperplate Gothic Bold" pitchFamily="34" charset="0"/>
      <p:regular r:id="rId75"/>
    </p:embeddedFont>
    <p:embeddedFont>
      <p:font typeface="Aharoni" pitchFamily="2" charset="-79"/>
      <p:bold r:id="rId76"/>
    </p:embeddedFont>
    <p:embeddedFont>
      <p:font typeface="Tahoma" pitchFamily="34" charset="0"/>
      <p:regular r:id="rId77"/>
      <p:bold r:id="rId78"/>
    </p:embeddedFont>
  </p:embeddedFontLst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4646C2"/>
    <a:srgbClr val="CC99FF"/>
    <a:srgbClr val="0066CC"/>
    <a:srgbClr val="D7AFFF"/>
    <a:srgbClr val="ECD9FF"/>
    <a:srgbClr val="7111FF"/>
    <a:srgbClr val="A347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5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font" Target="fonts/font5.fntdata"/><Relationship Id="rId76" Type="http://schemas.openxmlformats.org/officeDocument/2006/relationships/font" Target="fonts/font13.fntdata"/><Relationship Id="rId7" Type="http://schemas.openxmlformats.org/officeDocument/2006/relationships/slide" Target="slides/slide6.xml"/><Relationship Id="rId71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font" Target="fonts/font3.fntdata"/><Relationship Id="rId74" Type="http://schemas.openxmlformats.org/officeDocument/2006/relationships/font" Target="fonts/font11.fntdata"/><Relationship Id="rId79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font" Target="fonts/font2.fntdata"/><Relationship Id="rId73" Type="http://schemas.openxmlformats.org/officeDocument/2006/relationships/font" Target="fonts/font10.fntdata"/><Relationship Id="rId78" Type="http://schemas.openxmlformats.org/officeDocument/2006/relationships/font" Target="fonts/font15.fntdata"/><Relationship Id="rId8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font" Target="fonts/font1.fntdata"/><Relationship Id="rId69" Type="http://schemas.openxmlformats.org/officeDocument/2006/relationships/font" Target="fonts/font6.fntdata"/><Relationship Id="rId77" Type="http://schemas.openxmlformats.org/officeDocument/2006/relationships/font" Target="fonts/font14.fntdata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font" Target="fonts/font9.fntdata"/><Relationship Id="rId80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font" Target="fonts/font4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font" Target="fonts/font7.fntdata"/><Relationship Id="rId75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7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Rectangle 18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6" name="Rectangle 19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7" name="Rectangle 20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0" name="Rectangle 23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1" name="Rectangle 24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2" name="Rectangle 25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3" name="Rectangle 26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4" name="Rectangle 27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fr-FR" smtClean="0"/>
              <a:t>Cliquez pour modifier le style des sous-titres du masque</a:t>
            </a:r>
            <a:endParaRPr lang="en-US"/>
          </a:p>
        </p:txBody>
      </p:sp>
      <p:sp>
        <p:nvSpPr>
          <p:cNvPr id="15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nl-NL"/>
          </a:p>
        </p:txBody>
      </p:sp>
      <p:sp>
        <p:nvSpPr>
          <p:cNvPr id="16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nl-NL"/>
          </a:p>
        </p:txBody>
      </p:sp>
      <p:sp>
        <p:nvSpPr>
          <p:cNvPr id="17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55CC1C1-F9D3-4668-9BB0-8CB2E33CD270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940D9E-C9DB-449E-92A2-362D7E21EFE4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e libre 17"/>
          <p:cNvSpPr>
            <a:spLocks/>
          </p:cNvSpPr>
          <p:nvPr/>
        </p:nvSpPr>
        <p:spPr bwMode="auto">
          <a:xfrm>
            <a:off x="4829175" y="1073150"/>
            <a:ext cx="4321175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" name="Forme libre 18"/>
          <p:cNvSpPr>
            <a:spLocks/>
          </p:cNvSpPr>
          <p:nvPr/>
        </p:nvSpPr>
        <p:spPr bwMode="auto">
          <a:xfrm>
            <a:off x="374650" y="0"/>
            <a:ext cx="5513388" cy="661511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" name="Forme libre 19"/>
          <p:cNvSpPr>
            <a:spLocks/>
          </p:cNvSpPr>
          <p:nvPr/>
        </p:nvSpPr>
        <p:spPr bwMode="auto">
          <a:xfrm rot="5236414">
            <a:off x="4461669" y="1483519"/>
            <a:ext cx="4114800" cy="118903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7" name="Forme libre 20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8" name="Forme libre 23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9" name="Forme libre 24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0" name="Forme libre 25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1" name="Forme libre 26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2" name="Forme libre 27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3" name="Forme libre 28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4" name="Forme libre 29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5" name="Forme libre 30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6" name="Forme libre 31"/>
          <p:cNvSpPr>
            <a:spLocks/>
          </p:cNvSpPr>
          <p:nvPr/>
        </p:nvSpPr>
        <p:spPr bwMode="auto">
          <a:xfrm>
            <a:off x="366713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7" name="Forme libre 32"/>
          <p:cNvSpPr>
            <a:spLocks/>
          </p:cNvSpPr>
          <p:nvPr/>
        </p:nvSpPr>
        <p:spPr bwMode="auto">
          <a:xfrm>
            <a:off x="366713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8" name="Forme libre 33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9" name="Rectangle 34"/>
          <p:cNvSpPr/>
          <p:nvPr/>
        </p:nvSpPr>
        <p:spPr>
          <a:xfrm>
            <a:off x="363538" y="401638"/>
            <a:ext cx="8504237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0" name="Rectangle 35"/>
          <p:cNvSpPr/>
          <p:nvPr/>
        </p:nvSpPr>
        <p:spPr>
          <a:xfrm flipH="1">
            <a:off x="371475" y="681038"/>
            <a:ext cx="2698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1" name="Rectangle 36"/>
          <p:cNvSpPr/>
          <p:nvPr/>
        </p:nvSpPr>
        <p:spPr>
          <a:xfrm flipH="1">
            <a:off x="411163" y="681038"/>
            <a:ext cx="2698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2" name="Rectangle 37"/>
          <p:cNvSpPr/>
          <p:nvPr/>
        </p:nvSpPr>
        <p:spPr>
          <a:xfrm flipH="1">
            <a:off x="447675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3" name="Rectangle 38"/>
          <p:cNvSpPr/>
          <p:nvPr/>
        </p:nvSpPr>
        <p:spPr>
          <a:xfrm flipH="1">
            <a:off x="476250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4" name="Rectangle 39"/>
          <p:cNvSpPr/>
          <p:nvPr/>
        </p:nvSpPr>
        <p:spPr>
          <a:xfrm>
            <a:off x="500063" y="681038"/>
            <a:ext cx="36512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bIns="0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2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nl-NL"/>
          </a:p>
        </p:txBody>
      </p:sp>
      <p:sp>
        <p:nvSpPr>
          <p:cNvPr id="2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nl-NL"/>
          </a:p>
        </p:txBody>
      </p:sp>
      <p:sp>
        <p:nvSpPr>
          <p:cNvPr id="2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16716F8-7FBB-4D9D-A5E1-030C4163D7D6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nl-NL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nl-NL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701407C-7217-4DBD-8630-60FEAA726350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7"/>
          <p:cNvSpPr/>
          <p:nvPr/>
        </p:nvSpPr>
        <p:spPr>
          <a:xfrm>
            <a:off x="0" y="401638"/>
            <a:ext cx="8867775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8" name="Rectangle 18"/>
          <p:cNvSpPr/>
          <p:nvPr/>
        </p:nvSpPr>
        <p:spPr>
          <a:xfrm>
            <a:off x="87313" y="681038"/>
            <a:ext cx="460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9" name="Rectangle 19"/>
          <p:cNvSpPr/>
          <p:nvPr/>
        </p:nvSpPr>
        <p:spPr>
          <a:xfrm>
            <a:off x="47625" y="681038"/>
            <a:ext cx="26988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0" name="Rectangle 20"/>
          <p:cNvSpPr/>
          <p:nvPr/>
        </p:nvSpPr>
        <p:spPr>
          <a:xfrm>
            <a:off x="28575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1" name="Rectangle 23"/>
          <p:cNvSpPr/>
          <p:nvPr/>
        </p:nvSpPr>
        <p:spPr>
          <a:xfrm>
            <a:off x="0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2" name="Rectangle 24"/>
          <p:cNvSpPr/>
          <p:nvPr/>
        </p:nvSpPr>
        <p:spPr>
          <a:xfrm flipH="1">
            <a:off x="149225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3" name="Rectangle 25"/>
          <p:cNvSpPr/>
          <p:nvPr/>
        </p:nvSpPr>
        <p:spPr>
          <a:xfrm flipH="1">
            <a:off x="188913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4" name="Rectangle 26"/>
          <p:cNvSpPr/>
          <p:nvPr/>
        </p:nvSpPr>
        <p:spPr>
          <a:xfrm flipH="1">
            <a:off x="227013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5" name="Rectangle 27"/>
          <p:cNvSpPr/>
          <p:nvPr/>
        </p:nvSpPr>
        <p:spPr>
          <a:xfrm flipH="1">
            <a:off x="255588" y="681038"/>
            <a:ext cx="79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6" name="Rectangle 28"/>
          <p:cNvSpPr/>
          <p:nvPr/>
        </p:nvSpPr>
        <p:spPr>
          <a:xfrm>
            <a:off x="279400" y="681038"/>
            <a:ext cx="36513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/>
          <a:lstStyle>
            <a:lvl1pPr>
              <a:defRPr sz="4000"/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nl-NL"/>
          </a:p>
        </p:txBody>
      </p:sp>
      <p:sp>
        <p:nvSpPr>
          <p:cNvPr id="1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nl-NL"/>
          </a:p>
        </p:txBody>
      </p:sp>
      <p:sp>
        <p:nvSpPr>
          <p:cNvPr id="1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A54B17B-B341-4785-B14B-A1721E8E788A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5DBF8D-AF97-4C62-AD9C-AFABAD0EE8AF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nl-NL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nl-NL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9E85E2D-2EA7-4AB1-ADFE-259DFC20476C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5E36A-E5A2-4448-9169-D9614B51DC3C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7"/>
          <p:cNvSpPr/>
          <p:nvPr/>
        </p:nvSpPr>
        <p:spPr>
          <a:xfrm>
            <a:off x="368300" y="0"/>
            <a:ext cx="8777288" cy="1878013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cxnSp>
        <p:nvCxnSpPr>
          <p:cNvPr id="6" name="Connecteur droit 18"/>
          <p:cNvCxnSpPr/>
          <p:nvPr/>
        </p:nvCxnSpPr>
        <p:spPr>
          <a:xfrm flipV="1">
            <a:off x="363538" y="1884363"/>
            <a:ext cx="8782050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7" name="Groupe 19"/>
          <p:cNvGrpSpPr>
            <a:grpSpLocks/>
          </p:cNvGrpSpPr>
          <p:nvPr/>
        </p:nvGrpSpPr>
        <p:grpSpPr bwMode="auto">
          <a:xfrm rot="5400000">
            <a:off x="8515351" y="1219200"/>
            <a:ext cx="131762" cy="128587"/>
            <a:chOff x="6668087" y="1297746"/>
            <a:chExt cx="161840" cy="156602"/>
          </a:xfrm>
        </p:grpSpPr>
        <p:cxnSp>
          <p:nvCxnSpPr>
            <p:cNvPr id="8" name="Connecteur droit 20"/>
            <p:cNvCxnSpPr/>
            <p:nvPr/>
          </p:nvCxnSpPr>
          <p:spPr>
            <a:xfrm rot="16200000">
              <a:off x="6663593" y="1300308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Connecteur droit 23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Connecteur droit 24"/>
            <p:cNvCxnSpPr/>
            <p:nvPr/>
          </p:nvCxnSpPr>
          <p:spPr>
            <a:xfrm rot="5400000" flipH="1">
              <a:off x="6744513" y="1299332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e 25"/>
          <p:cNvGrpSpPr>
            <a:grpSpLocks/>
          </p:cNvGrpSpPr>
          <p:nvPr/>
        </p:nvGrpSpPr>
        <p:grpSpPr bwMode="auto">
          <a:xfrm rot="5400000">
            <a:off x="8667751" y="1371600"/>
            <a:ext cx="131762" cy="128587"/>
            <a:chOff x="6668087" y="1297746"/>
            <a:chExt cx="161840" cy="156602"/>
          </a:xfrm>
        </p:grpSpPr>
        <p:cxnSp>
          <p:nvCxnSpPr>
            <p:cNvPr id="12" name="Connecteur droit 26"/>
            <p:cNvCxnSpPr/>
            <p:nvPr/>
          </p:nvCxnSpPr>
          <p:spPr>
            <a:xfrm rot="16200000">
              <a:off x="6663593" y="1300308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Connecteur droit 27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Connecteur droit 28"/>
            <p:cNvCxnSpPr/>
            <p:nvPr/>
          </p:nvCxnSpPr>
          <p:spPr>
            <a:xfrm rot="5400000" flipH="1">
              <a:off x="6744513" y="1299332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e 29"/>
          <p:cNvGrpSpPr>
            <a:grpSpLocks/>
          </p:cNvGrpSpPr>
          <p:nvPr/>
        </p:nvGrpSpPr>
        <p:grpSpPr bwMode="auto">
          <a:xfrm rot="5400000">
            <a:off x="8320087" y="1474788"/>
            <a:ext cx="131763" cy="128588"/>
            <a:chOff x="6668087" y="1297746"/>
            <a:chExt cx="161840" cy="156602"/>
          </a:xfrm>
        </p:grpSpPr>
        <p:cxnSp>
          <p:nvCxnSpPr>
            <p:cNvPr id="16" name="Connecteur droit 30"/>
            <p:cNvCxnSpPr/>
            <p:nvPr/>
          </p:nvCxnSpPr>
          <p:spPr>
            <a:xfrm rot="16200000">
              <a:off x="6663592" y="1300307"/>
              <a:ext cx="88934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Connecteur droit 31"/>
            <p:cNvCxnSpPr/>
            <p:nvPr/>
          </p:nvCxnSpPr>
          <p:spPr>
            <a:xfrm rot="16200000" flipV="1">
              <a:off x="6685198" y="1391513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Connecteur droit 32"/>
            <p:cNvCxnSpPr/>
            <p:nvPr/>
          </p:nvCxnSpPr>
          <p:spPr>
            <a:xfrm rot="5400000" flipH="1">
              <a:off x="6744512" y="1299332"/>
              <a:ext cx="88934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r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fr-FR" noProof="0" smtClean="0"/>
              <a:t>Cliquez sur l'icône pour ajouter une image</a:t>
            </a:r>
            <a:endParaRPr lang="en-US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9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477000" y="55563"/>
            <a:ext cx="2133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nl-NL"/>
          </a:p>
        </p:txBody>
      </p:sp>
      <p:sp>
        <p:nvSpPr>
          <p:cNvPr id="20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914400" y="55563"/>
            <a:ext cx="5562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nl-NL"/>
          </a:p>
        </p:txBody>
      </p:sp>
      <p:sp>
        <p:nvSpPr>
          <p:cNvPr id="21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10600" y="55563"/>
            <a:ext cx="4572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F7F9E55-5BDF-4E28-A583-1D42EC63ADF6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96E1E1-A4D1-4194-8785-B943DD73CFB9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Espace réservé de la date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Espace réservé du numéro de diapositiv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791997-7CB9-42B2-A512-5E1EB3728BF6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1036" name="Espace réservé du texte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  <a:cs typeface="+mn-cs"/>
              </a:defRPr>
            </a:lvl1pPr>
            <a:extLst/>
          </a:lstStyle>
          <a:p>
            <a:pPr>
              <a:defRPr/>
            </a:pPr>
            <a:endParaRPr lang="nl-NL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  <a:cs typeface="+mn-cs"/>
              </a:defRPr>
            </a:lvl1pPr>
            <a:extLst/>
          </a:lstStyle>
          <a:p>
            <a:pPr>
              <a:defRPr/>
            </a:pPr>
            <a:endParaRPr lang="nl-NL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 smtClean="0">
                <a:solidFill>
                  <a:schemeClr val="tx2"/>
                </a:solidFill>
                <a:cs typeface="+mn-cs"/>
              </a:defRPr>
            </a:lvl1pPr>
            <a:extLst/>
          </a:lstStyle>
          <a:p>
            <a:pPr>
              <a:defRPr/>
            </a:pPr>
            <a:fld id="{9AED164B-3C2F-416D-BF9F-F809D6AF49C2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4" r:id="rId3"/>
    <p:sldLayoutId id="2147483685" r:id="rId4"/>
    <p:sldLayoutId id="2147483686" r:id="rId5"/>
    <p:sldLayoutId id="2147483681" r:id="rId6"/>
    <p:sldLayoutId id="2147483687" r:id="rId7"/>
    <p:sldLayoutId id="2147483680" r:id="rId8"/>
    <p:sldLayoutId id="2147483688" r:id="rId9"/>
    <p:sldLayoutId id="2147483679" r:id="rId10"/>
    <p:sldLayoutId id="2147483678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000" kern="1200" spc="-100">
          <a:solidFill>
            <a:srgbClr val="C1EEFF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9pPr>
      <a:extLst/>
    </p:titleStyle>
    <p:bodyStyle>
      <a:lvl1pPr marL="411163" indent="-342900" algn="l" rtl="0" fontAlgn="base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0475" indent="-228600" algn="l" rtl="0" fontAlgn="base">
        <a:spcBef>
          <a:spcPct val="20000"/>
        </a:spcBef>
        <a:spcAft>
          <a:spcPct val="0"/>
        </a:spcAft>
        <a:buClr>
          <a:srgbClr val="FEB80A"/>
        </a:buClr>
        <a:buFont typeface="Wingdings 3" pitchFamily="18" charset="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38" indent="-209550" algn="l" rtl="0" fontAlgn="base">
        <a:spcBef>
          <a:spcPct val="20000"/>
        </a:spcBef>
        <a:spcAft>
          <a:spcPct val="0"/>
        </a:spcAft>
        <a:buClr>
          <a:srgbClr val="FEB80A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iaporamapps.com/" TargetMode="External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5.gif"/><Relationship Id="rId4" Type="http://schemas.openxmlformats.org/officeDocument/2006/relationships/image" Target="../media/image6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BFFFF"/>
            </a:gs>
            <a:gs pos="100000">
              <a:srgbClr val="487676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Through_the_cav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188" y="-457200"/>
            <a:ext cx="9753601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907704" y="5589240"/>
            <a:ext cx="561657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nl-BE" sz="2000" b="1" dirty="0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how Fun" pitchFamily="2" charset="0"/>
                <a:cs typeface="+mn-cs"/>
              </a:rPr>
              <a:t>Formatação de C. Bibi</a:t>
            </a:r>
          </a:p>
          <a:p>
            <a:pPr algn="ctr">
              <a:defRPr/>
            </a:pPr>
            <a:r>
              <a:rPr lang="nl-BE" sz="2000" b="1" dirty="0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how Fun" pitchFamily="2" charset="0"/>
                <a:cs typeface="+mn-cs"/>
              </a:rPr>
              <a:t>Música “Oxygene” de Jean </a:t>
            </a:r>
            <a:r>
              <a:rPr lang="nl-BE" sz="2000" b="1" dirty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how Fun" pitchFamily="2" charset="0"/>
                <a:cs typeface="+mn-cs"/>
              </a:rPr>
              <a:t>Michel </a:t>
            </a:r>
            <a:r>
              <a:rPr lang="nl-BE" sz="2000" b="1" dirty="0" smtClean="0">
                <a:solidFill>
                  <a:srgbClr val="00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how Fun" pitchFamily="2" charset="0"/>
                <a:cs typeface="+mn-cs"/>
              </a:rPr>
              <a:t>Jarre</a:t>
            </a:r>
            <a:endParaRPr lang="nl-BE" sz="2000" b="1" dirty="0">
              <a:solidFill>
                <a:srgbClr val="00FF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how Fun" pitchFamily="2" charset="0"/>
              <a:cs typeface="+mn-cs"/>
            </a:endParaRPr>
          </a:p>
        </p:txBody>
      </p:sp>
      <p:sp>
        <p:nvSpPr>
          <p:cNvPr id="2057" name="WordArt 9"/>
          <p:cNvSpPr>
            <a:spLocks noChangeArrowheads="1" noChangeShapeType="1" noTextEdit="1"/>
          </p:cNvSpPr>
          <p:nvPr/>
        </p:nvSpPr>
        <p:spPr bwMode="auto">
          <a:xfrm>
            <a:off x="3275856" y="2204864"/>
            <a:ext cx="2509838" cy="17224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pt-PT" sz="9600" b="1" kern="10" dirty="0">
                <a:ln w="9525">
                  <a:solidFill>
                    <a:srgbClr val="279D9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FFFF"/>
                    </a:gs>
                    <a:gs pos="100000">
                      <a:srgbClr val="007676"/>
                    </a:gs>
                  </a:gsLst>
                  <a:path path="rect">
                    <a:fillToRect r="100000" b="100000"/>
                  </a:path>
                </a:gradFill>
                <a:effectLst>
                  <a:outerShdw dist="563972" dir="14049741" sx="125000" sy="125000" algn="tl" rotWithShape="0">
                    <a:srgbClr val="C7DFD3">
                      <a:alpha val="79999"/>
                    </a:srgbClr>
                  </a:outerShdw>
                </a:effectLst>
                <a:latin typeface="Chow Fun"/>
              </a:rPr>
              <a:t>3D</a:t>
            </a:r>
          </a:p>
        </p:txBody>
      </p:sp>
      <p:sp>
        <p:nvSpPr>
          <p:cNvPr id="5" name="Titre 4"/>
          <p:cNvSpPr>
            <a:spLocks noGrp="1"/>
          </p:cNvSpPr>
          <p:nvPr>
            <p:ph type="title"/>
          </p:nvPr>
        </p:nvSpPr>
        <p:spPr>
          <a:xfrm>
            <a:off x="2195736" y="332656"/>
            <a:ext cx="6635080" cy="92868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fr-FR" dirty="0" err="1" smtClean="0">
                <a:solidFill>
                  <a:srgbClr val="002060"/>
                </a:solidFill>
                <a:latin typeface="Copperplate Gothic Bold" pitchFamily="34" charset="0"/>
              </a:rPr>
              <a:t>Imagens</a:t>
            </a:r>
            <a:r>
              <a:rPr lang="fr-FR" dirty="0" smtClean="0">
                <a:solidFill>
                  <a:srgbClr val="002060"/>
                </a:solidFill>
                <a:latin typeface="Copperplate Gothic Bold" pitchFamily="34" charset="0"/>
              </a:rPr>
              <a:t>  </a:t>
            </a:r>
            <a:r>
              <a:rPr lang="fr-FR" dirty="0" err="1" smtClean="0">
                <a:solidFill>
                  <a:srgbClr val="002060"/>
                </a:solidFill>
                <a:latin typeface="Copperplate Gothic Bold" pitchFamily="34" charset="0"/>
              </a:rPr>
              <a:t>em</a:t>
            </a:r>
            <a:r>
              <a:rPr lang="fr-FR" dirty="0" smtClean="0">
                <a:solidFill>
                  <a:srgbClr val="002060"/>
                </a:solidFill>
                <a:latin typeface="Copperplate Gothic Bold" pitchFamily="34" charset="0"/>
              </a:rPr>
              <a:t>  3D       </a:t>
            </a:r>
            <a:endParaRPr lang="fr-FR" sz="20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advTm="10000">
    <p:sndAc>
      <p:stSnd>
        <p:snd r:embed="rId2" name="005 - Oxygene 4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2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5" grpId="0"/>
      <p:bldP spid="205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1b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88" y="641350"/>
            <a:ext cx="7286625" cy="557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1jor7nr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88" y="714375"/>
            <a:ext cx="7350125" cy="542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2foto200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38" y="500063"/>
            <a:ext cx="6929437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3yab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25" y="571500"/>
            <a:ext cx="735806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13z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63" y="642938"/>
            <a:ext cx="7072312" cy="550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17prirod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500063"/>
            <a:ext cx="6572250" cy="578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22m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63" y="642938"/>
            <a:ext cx="6929437" cy="542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automne-1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313" y="785813"/>
            <a:ext cx="6643687" cy="535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71mis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75" y="571500"/>
            <a:ext cx="6500813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2" descr="F00638Di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88" y="857250"/>
            <a:ext cx="7215187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912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75" y="571500"/>
            <a:ext cx="6572250" cy="564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1265868~Campers-at-Jackson-Lake-in-Grand-Teton-National-Park-Affich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75" y="571500"/>
            <a:ext cx="6429375" cy="564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1221493279_Marea-(1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63" y="714375"/>
            <a:ext cx="7000875" cy="557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090221161912_5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38" y="642938"/>
            <a:ext cx="6429375" cy="550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20090222165731Fichier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75" y="428625"/>
            <a:ext cx="6572250" cy="585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amev1cnj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38" y="500063"/>
            <a:ext cx="6500812" cy="578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annapurn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813" y="381000"/>
            <a:ext cx="5286375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argentin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38" y="357188"/>
            <a:ext cx="5572125" cy="614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arizon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38" y="381000"/>
            <a:ext cx="6715125" cy="590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arizona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63" y="785813"/>
            <a:ext cx="7000875" cy="5214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Belize-Carribien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63" y="857250"/>
            <a:ext cx="6572250" cy="528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canad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88" y="928688"/>
            <a:ext cx="7072312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Canoes_Emerald_Lake_Yoho_National_Park_British_Columb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313" y="785813"/>
            <a:ext cx="614362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Canyons_(3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38" y="928688"/>
            <a:ext cx="6929437" cy="5214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march_Hungabee%20Lake%2C%20Opabin%20Highland%2C%20Yoho%20National%20Park%2C%20British%20Columbia%2C%20Canad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88" y="714375"/>
            <a:ext cx="5929312" cy="535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ecoss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63" y="857250"/>
            <a:ext cx="6929437" cy="535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F00647pi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28813" y="447675"/>
            <a:ext cx="5357812" cy="596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fond-ecran-71615,canada-quebec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785813"/>
            <a:ext cx="6286500" cy="528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Fortesse_La_Rocca_San_Marino_Republic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3063" y="857250"/>
            <a:ext cx="5715000" cy="507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2" descr="Goblin_Valley_Park-Utah-US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313" y="642938"/>
            <a:ext cx="6429375" cy="535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Grand-kanyon-US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25" y="857250"/>
            <a:ext cx="5857875" cy="507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hawai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0" y="785813"/>
            <a:ext cx="5786438" cy="5214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index_cristaldegivre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63" y="642938"/>
            <a:ext cx="7072312" cy="550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ipc_9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75" y="714375"/>
            <a:ext cx="6215063" cy="542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Island%20Lake%20Bridger%20National%20Forest%20Wyomin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75" y="785813"/>
            <a:ext cx="635793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1" descr="Kepirohi-vízesés-Pohnpei-Mikronézia_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313" y="642938"/>
            <a:ext cx="6000750" cy="535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1" descr="Le_Sphinx_Egypte_1600x12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313" y="642938"/>
            <a:ext cx="6429375" cy="542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1" descr="M00043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0" y="857250"/>
            <a:ext cx="5786438" cy="4929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1" descr="Thun-tó-Svájc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75" y="714375"/>
            <a:ext cx="6357938" cy="542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 1" descr="M00421M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88" y="714375"/>
            <a:ext cx="5857875" cy="564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 2" descr="Sunrise%20Glacier%20National%20Park%20Montan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0" y="571500"/>
            <a:ext cx="6000750" cy="566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 1" descr="Image1vie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685800"/>
            <a:ext cx="6858000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 1" descr="M00513M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857250"/>
            <a:ext cx="678656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Image 1" descr="M02128Di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313" y="928688"/>
            <a:ext cx="671512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Image 2" descr="M02236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75" y="1000125"/>
            <a:ext cx="657225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Image 1" descr="M02274D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313" y="714375"/>
            <a:ext cx="6429375" cy="535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Image 1" descr="machu-picchu-01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38" y="785813"/>
            <a:ext cx="6643687" cy="528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Image 1" descr="march_Armenian%20Church%20and%20Lake%20Van%2C%20East%20Anatolia%20Province%2C%20Turke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63" y="928688"/>
            <a:ext cx="6643687" cy="535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Image 1" descr="march_Grand%20Teton%20National%20Park%2C%20Wyomin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0" y="571500"/>
            <a:ext cx="6215063" cy="542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Image 1" descr="nature_11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25" y="642938"/>
            <a:ext cx="7000875" cy="569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Image 1" descr="march_Pass%20at%20Sunrise%2C%20Glacier%20National%20Park%2C%20Montan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25" y="571500"/>
            <a:ext cx="5572125" cy="578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Image 1" descr="w3g96sbi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1000125"/>
            <a:ext cx="6786563" cy="500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Image 1" descr="wallcoo_com_widescreen_landscape_wallpaper_63195_poster200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75" y="785813"/>
            <a:ext cx="6072188" cy="5214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Image 1" descr="RHM01_5300186~Victoria-Falls-Zimbabwe-Affiche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63" y="714375"/>
            <a:ext cx="7119937" cy="535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Image 1" descr="West%20Mitten%20Butte%20Monument%20Valley%20Arizon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38250" y="928688"/>
            <a:ext cx="6667500" cy="500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Image 1" descr="Mounth_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313" y="571500"/>
            <a:ext cx="6143625" cy="564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Image 1" descr="Mount-Rainer_Nemzeti_Park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0" y="428625"/>
            <a:ext cx="5929313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Image 1" descr="norveg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25" y="857250"/>
            <a:ext cx="7143750" cy="535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Image 1" descr="zigzag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313" y="785813"/>
            <a:ext cx="6500812" cy="542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7AFFF"/>
            </a:gs>
            <a:gs pos="100000">
              <a:srgbClr val="635176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3" name="Picture 5" descr="eclipse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813" y="714375"/>
            <a:ext cx="7643812" cy="542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5" name="WordArt 7"/>
          <p:cNvSpPr>
            <a:spLocks noChangeArrowheads="1" noChangeShapeType="1" noTextEdit="1"/>
          </p:cNvSpPr>
          <p:nvPr/>
        </p:nvSpPr>
        <p:spPr bwMode="auto">
          <a:xfrm>
            <a:off x="7380288" y="5373688"/>
            <a:ext cx="1270000" cy="1112837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endParaRPr lang="pt-PT" sz="6600" b="1" kern="10">
              <a:ln w="9525">
                <a:round/>
                <a:headEnd/>
                <a:tailEnd/>
              </a:ln>
              <a:solidFill>
                <a:srgbClr val="DBB7FF">
                  <a:alpha val="94116"/>
                </a:srgbClr>
              </a:solidFill>
              <a:latin typeface="Chow Fun"/>
            </a:endParaRPr>
          </a:p>
        </p:txBody>
      </p:sp>
      <p:sp>
        <p:nvSpPr>
          <p:cNvPr id="69636" name="ZoneTexte 3"/>
          <p:cNvSpPr txBox="1">
            <a:spLocks noChangeArrowheads="1"/>
          </p:cNvSpPr>
          <p:nvPr/>
        </p:nvSpPr>
        <p:spPr bwMode="auto">
          <a:xfrm>
            <a:off x="3786188" y="928688"/>
            <a:ext cx="15001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>
                <a:solidFill>
                  <a:srgbClr val="FFC000"/>
                </a:solidFill>
                <a:latin typeface="Aharoni" pitchFamily="2" charset="-79"/>
                <a:cs typeface="Aharoni" pitchFamily="2" charset="-79"/>
              </a:rPr>
              <a:t>       FIN</a:t>
            </a:r>
          </a:p>
        </p:txBody>
      </p: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9" presetClass="entr" presetSubtype="0" fill="hold" grpId="0" nodeType="after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20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5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ScreenShot34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1924" name="Rectangle 4">
            <a:hlinkClick r:id="rId3"/>
          </p:cNvPr>
          <p:cNvSpPr>
            <a:spLocks noChangeArrowheads="1"/>
          </p:cNvSpPr>
          <p:nvPr/>
        </p:nvSpPr>
        <p:spPr bwMode="auto">
          <a:xfrm>
            <a:off x="755576" y="5661025"/>
            <a:ext cx="7772400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fr-BE" b="1" dirty="0" smtClean="0">
                <a:solidFill>
                  <a:schemeClr val="bg1"/>
                </a:solidFill>
                <a:latin typeface="Tahoma" pitchFamily="34" charset="0"/>
              </a:rPr>
              <a:t> </a:t>
            </a:r>
            <a:r>
              <a:rPr lang="fr-BE" b="1" dirty="0">
                <a:solidFill>
                  <a:schemeClr val="bg1"/>
                </a:solidFill>
                <a:latin typeface="Tahoma" pitchFamily="34" charset="0"/>
                <a:hlinkClick r:id="rId3"/>
              </a:rPr>
              <a:t>Diaporamapps.com</a:t>
            </a:r>
            <a:endParaRPr lang="fr-FR" b="1" dirty="0">
              <a:solidFill>
                <a:schemeClr val="bg1"/>
              </a:solidFill>
              <a:latin typeface="Tahoma" pitchFamily="34" charset="0"/>
            </a:endParaRPr>
          </a:p>
        </p:txBody>
      </p:sp>
      <p:pic>
        <p:nvPicPr>
          <p:cNvPr id="81926" name="Picture 6" descr="nounours_1813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850" y="0"/>
            <a:ext cx="825500" cy="1368425"/>
          </a:xfrm>
          <a:prstGeom prst="rect">
            <a:avLst/>
          </a:prstGeom>
          <a:noFill/>
        </p:spPr>
      </p:pic>
      <p:pic>
        <p:nvPicPr>
          <p:cNvPr id="81927" name="Picture 7" descr="nounours_1813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7988" y="0"/>
            <a:ext cx="825500" cy="1368425"/>
          </a:xfrm>
          <a:prstGeom prst="rect">
            <a:avLst/>
          </a:prstGeom>
          <a:noFill/>
        </p:spPr>
      </p:pic>
      <p:pic>
        <p:nvPicPr>
          <p:cNvPr id="81928" name="Picture 8" descr="nounours_1813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0825" y="5157788"/>
            <a:ext cx="825500" cy="1368425"/>
          </a:xfrm>
          <a:prstGeom prst="rect">
            <a:avLst/>
          </a:prstGeom>
          <a:noFill/>
        </p:spPr>
      </p:pic>
      <p:pic>
        <p:nvPicPr>
          <p:cNvPr id="81929" name="Picture 9" descr="nounours_18132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7988" y="5157788"/>
            <a:ext cx="825500" cy="1368425"/>
          </a:xfrm>
          <a:prstGeom prst="rect">
            <a:avLst/>
          </a:prstGeom>
          <a:noFill/>
        </p:spPr>
      </p:pic>
      <p:pic>
        <p:nvPicPr>
          <p:cNvPr id="81930" name="Picture 10" descr="C:\Users\JBVieira\Pictures\DESENHOS dois\Ursinhos_Carinhosos_669422552_carebear010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03848" y="1844824"/>
            <a:ext cx="2657475" cy="32480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étro">
  <a:themeElements>
    <a:clrScheme name="Mé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é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é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116</TotalTime>
  <Words>21</Words>
  <Application>Microsoft Office PowerPoint</Application>
  <PresentationFormat>Apresentação no Ecrã (4:3)</PresentationFormat>
  <Paragraphs>6</Paragraphs>
  <Slides>62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62</vt:i4>
      </vt:variant>
    </vt:vector>
  </HeadingPairs>
  <TitlesOfParts>
    <vt:vector size="73" baseType="lpstr">
      <vt:lpstr>Arial</vt:lpstr>
      <vt:lpstr>Consolas</vt:lpstr>
      <vt:lpstr>Corbel</vt:lpstr>
      <vt:lpstr>Wingdings</vt:lpstr>
      <vt:lpstr>Wingdings 2</vt:lpstr>
      <vt:lpstr>Wingdings 3</vt:lpstr>
      <vt:lpstr>Chow Fun</vt:lpstr>
      <vt:lpstr>Copperplate Gothic Bold</vt:lpstr>
      <vt:lpstr>Aharoni</vt:lpstr>
      <vt:lpstr>Tahoma</vt:lpstr>
      <vt:lpstr>Métro</vt:lpstr>
      <vt:lpstr>Imagens  em  3D       </vt:lpstr>
      <vt:lpstr>Diapositivo 2</vt:lpstr>
      <vt:lpstr>Diapositivo 3</vt:lpstr>
      <vt:lpstr>Diapositivo 4</vt:lpstr>
      <vt:lpstr>Diapositivo 5</vt:lpstr>
      <vt:lpstr>Diapositivo 6</vt:lpstr>
      <vt:lpstr>Diapositivo 7</vt:lpstr>
      <vt:lpstr>Diapositivo 8</vt:lpstr>
      <vt:lpstr>Diapositivo 9</vt:lpstr>
      <vt:lpstr>Diapositivo 10</vt:lpstr>
      <vt:lpstr>Diapositivo 11</vt:lpstr>
      <vt:lpstr>Diapositivo 12</vt:lpstr>
      <vt:lpstr>Diapositivo 13</vt:lpstr>
      <vt:lpstr>Diapositivo 14</vt:lpstr>
      <vt:lpstr>Diapositivo 15</vt:lpstr>
      <vt:lpstr>Diapositivo 16</vt:lpstr>
      <vt:lpstr>Diapositivo 17</vt:lpstr>
      <vt:lpstr>Diapositivo 18</vt:lpstr>
      <vt:lpstr>Diapositivo 19</vt:lpstr>
      <vt:lpstr>Diapositivo 20</vt:lpstr>
      <vt:lpstr>Diapositivo 21</vt:lpstr>
      <vt:lpstr>Diapositivo 22</vt:lpstr>
      <vt:lpstr>Diapositivo 23</vt:lpstr>
      <vt:lpstr>Diapositivo 24</vt:lpstr>
      <vt:lpstr>Diapositivo 25</vt:lpstr>
      <vt:lpstr>Diapositivo 26</vt:lpstr>
      <vt:lpstr>Diapositivo 27</vt:lpstr>
      <vt:lpstr>Diapositivo 28</vt:lpstr>
      <vt:lpstr>Diapositivo 29</vt:lpstr>
      <vt:lpstr>Diapositivo 30</vt:lpstr>
      <vt:lpstr>Diapositivo 31</vt:lpstr>
      <vt:lpstr>Diapositivo 32</vt:lpstr>
      <vt:lpstr>Diapositivo 33</vt:lpstr>
      <vt:lpstr>Diapositivo 34</vt:lpstr>
      <vt:lpstr>Diapositivo 35</vt:lpstr>
      <vt:lpstr>Diapositivo 36</vt:lpstr>
      <vt:lpstr>Diapositivo 37</vt:lpstr>
      <vt:lpstr>Diapositivo 38</vt:lpstr>
      <vt:lpstr>Diapositivo 39</vt:lpstr>
      <vt:lpstr>Diapositivo 40</vt:lpstr>
      <vt:lpstr>Diapositivo 41</vt:lpstr>
      <vt:lpstr>Diapositivo 42</vt:lpstr>
      <vt:lpstr>Diapositivo 43</vt:lpstr>
      <vt:lpstr>Diapositivo 44</vt:lpstr>
      <vt:lpstr>Diapositivo 45</vt:lpstr>
      <vt:lpstr>Diapositivo 46</vt:lpstr>
      <vt:lpstr>Diapositivo 47</vt:lpstr>
      <vt:lpstr>Diapositivo 48</vt:lpstr>
      <vt:lpstr>Diapositivo 49</vt:lpstr>
      <vt:lpstr>Diapositivo 50</vt:lpstr>
      <vt:lpstr>Diapositivo 51</vt:lpstr>
      <vt:lpstr>Diapositivo 52</vt:lpstr>
      <vt:lpstr>Diapositivo 53</vt:lpstr>
      <vt:lpstr>Diapositivo 54</vt:lpstr>
      <vt:lpstr>Diapositivo 55</vt:lpstr>
      <vt:lpstr>Diapositivo 56</vt:lpstr>
      <vt:lpstr>Diapositivo 57</vt:lpstr>
      <vt:lpstr>Diapositivo 58</vt:lpstr>
      <vt:lpstr>Diapositivo 59</vt:lpstr>
      <vt:lpstr>Diapositivo 60</vt:lpstr>
      <vt:lpstr>Diapositivo 61</vt:lpstr>
      <vt:lpstr>Diapositivo 62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maison</dc:creator>
  <cp:lastModifiedBy>JBVieira</cp:lastModifiedBy>
  <cp:revision>22</cp:revision>
  <dcterms:created xsi:type="dcterms:W3CDTF">2009-03-17T22:04:33Z</dcterms:created>
  <dcterms:modified xsi:type="dcterms:W3CDTF">2012-02-09T15:25:16Z</dcterms:modified>
</cp:coreProperties>
</file>