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5" r:id="rId4"/>
    <p:sldId id="297" r:id="rId5"/>
    <p:sldId id="266" r:id="rId6"/>
    <p:sldId id="268" r:id="rId7"/>
    <p:sldId id="271" r:id="rId8"/>
    <p:sldId id="274" r:id="rId9"/>
    <p:sldId id="272" r:id="rId10"/>
    <p:sldId id="269" r:id="rId11"/>
    <p:sldId id="273" r:id="rId12"/>
    <p:sldId id="277" r:id="rId13"/>
    <p:sldId id="264" r:id="rId14"/>
    <p:sldId id="270" r:id="rId15"/>
    <p:sldId id="279" r:id="rId16"/>
    <p:sldId id="286" r:id="rId17"/>
    <p:sldId id="281" r:id="rId18"/>
    <p:sldId id="288" r:id="rId19"/>
    <p:sldId id="282" r:id="rId20"/>
    <p:sldId id="283" r:id="rId21"/>
    <p:sldId id="284" r:id="rId22"/>
    <p:sldId id="285" r:id="rId23"/>
    <p:sldId id="287" r:id="rId24"/>
    <p:sldId id="289" r:id="rId25"/>
    <p:sldId id="290" r:id="rId26"/>
    <p:sldId id="291" r:id="rId27"/>
    <p:sldId id="294" r:id="rId28"/>
    <p:sldId id="296" r:id="rId29"/>
    <p:sldId id="298" r:id="rId30"/>
    <p:sldId id="293" r:id="rId3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+IGfSCUwTOkHK9heqoEGg==" hashData="M1/2AsEICJKKC0kkKcSGyk8WN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49" y="-23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10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7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71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27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3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82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35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6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4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09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51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F8D10-D3BC-4177-9337-43E980B44628}" type="datetimeFigureOut">
              <a:rPr lang="fr-FR" smtClean="0"/>
              <a:t>14/01/2017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99517-671B-4793-8D74-7CBA2EEE0B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3616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L:\Session Admistrateur\Desktop\DOSSIER LULU\encadrements\toile de fond\0_6747b_23b2a5ff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60" y="0"/>
            <a:ext cx="444507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:\Session Admistrateur\Desktop\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92546"/>
            <a:ext cx="5577234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015012" y="4479447"/>
            <a:ext cx="8915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ittleLordFontleroy" pitchFamily="2" charset="0"/>
              </a:rPr>
              <a:t>Lucienne</a:t>
            </a:r>
            <a:endParaRPr lang="fr-FR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ittleLordFontleroy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77502" y="483518"/>
            <a:ext cx="36695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Best of National </a:t>
            </a:r>
            <a:endParaRPr lang="fr-FR" sz="4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fr-FR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Geographic 2013 </a:t>
            </a:r>
            <a:endParaRPr lang="fr-F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293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4000">
        <p14:vortex dir="u"/>
        <p:sndAc>
          <p:stSnd>
            <p:snd r:embed="rId2" name="NAT GEO WILD HD (LIVING MUSIC ACTION)3.20.wav"/>
          </p:stSnd>
        </p:sndAc>
      </p:transition>
    </mc:Choice>
    <mc:Fallback>
      <p:transition spd="slow" advTm="4000">
        <p:fade/>
        <p:sndAc>
          <p:stSnd>
            <p:snd r:embed="rId2" name="NAT GEO WILD HD (LIVING MUSIC ACTION)3.20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lucienne\Desktop\Imag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6" y="-178569"/>
            <a:ext cx="9156700" cy="5322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78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lucienne\Desktop\Imag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" y="-164554"/>
            <a:ext cx="9156700" cy="54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81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Users\lucienne\Desktop\Image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88" y="-217489"/>
            <a:ext cx="9259888" cy="554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1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lucienne\Desktop\Imag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5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lucienne\Desktop\Imag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086" y="15602"/>
            <a:ext cx="9247188" cy="507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72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lucienne\Desktop\Imag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" y="-20588"/>
            <a:ext cx="9128348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74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lucienne\Desktop\Imag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38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lucienne\Desktop\Imag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6" y="-81806"/>
            <a:ext cx="9121924" cy="549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7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lucienne\Desktop\Imag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-308570"/>
            <a:ext cx="908685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16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lucienne\Desktop\Imag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238"/>
            <a:ext cx="9144000" cy="563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14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Users\lucienne\Desktop\Imag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02" y="0"/>
            <a:ext cx="9159602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63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lucienne\Desktop\Imag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451" y="0"/>
            <a:ext cx="9204325" cy="531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18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enne\Desktop\2013\n01_00206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6" y="-7640"/>
            <a:ext cx="9114234" cy="531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6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lucienne\Desktop\Image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09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lucienne\Desktop\Imag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3838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76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lucienne\Desktop\Imag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" y="-677367"/>
            <a:ext cx="9144000" cy="662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21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lucienne\Desktop\Imag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" y="-19050"/>
            <a:ext cx="9120188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87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lucienne\Desktop\Imag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38" y="1116"/>
            <a:ext cx="9399588" cy="552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93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lucienne\Desktop\Image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63"/>
            <a:ext cx="9144000" cy="577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03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lucienne\Desktop\Imag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14" y="-452585"/>
            <a:ext cx="9253538" cy="560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7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Users\lucienne\Desktop\Image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356" y="0"/>
            <a:ext cx="9088438" cy="531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58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lucienne\Desktop\Imag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-236562"/>
            <a:ext cx="9290050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3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lucienne\Desktop\Imag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12" y="-5358"/>
            <a:ext cx="9144000" cy="545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08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lucienne\Desktop\Imag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38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23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lucienne\Desktop\Image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299864"/>
            <a:ext cx="9253538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01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lucienne\Desktop\Image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8384"/>
            <a:ext cx="9144000" cy="552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07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C:\Users\lucienne\Desktop\2013\National-Geographic-Traveler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6" y="-452586"/>
            <a:ext cx="912187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64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lucienne\Desktop\Image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610"/>
            <a:ext cx="9144000" cy="597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5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:\Session Admistrateur\Desktop\Image1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33" y="33139"/>
            <a:ext cx="9152533" cy="511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659521" y="381667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Monotype Corsiva" panose="03010101010201010101" pitchFamily="66" charset="0"/>
              </a:rPr>
              <a:t>Musique : </a:t>
            </a:r>
            <a:r>
              <a:rPr lang="en-US" dirty="0">
                <a:latin typeface="Angsana New" panose="02020603050405020304" pitchFamily="18" charset="-34"/>
                <a:cs typeface="Angsana New" panose="02020603050405020304" pitchFamily="18" charset="-34"/>
              </a:rPr>
              <a:t>NAT GEO WILD HD (LIVING MUSIC </a:t>
            </a:r>
            <a:r>
              <a:rPr lang="en-US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	ACTION</a:t>
            </a:r>
            <a:r>
              <a:rPr lang="en-US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r>
              <a:rPr lang="fr-FR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endParaRPr lang="fr-FR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051" name="Picture 3" descr="L:\Session Admistrateur\Desktop\Image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35646"/>
            <a:ext cx="22288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2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15</Words>
  <Application>Microsoft Office PowerPoint</Application>
  <PresentationFormat>Affichage à l'écran (16:9)</PresentationFormat>
  <Paragraphs>4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Windows User</cp:lastModifiedBy>
  <cp:revision>41</cp:revision>
  <dcterms:created xsi:type="dcterms:W3CDTF">2013-10-22T15:28:13Z</dcterms:created>
  <dcterms:modified xsi:type="dcterms:W3CDTF">2017-01-14T17:02:26Z</dcterms:modified>
</cp:coreProperties>
</file>