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598" r:id="rId3"/>
    <p:sldId id="480" r:id="rId4"/>
    <p:sldId id="683" r:id="rId5"/>
    <p:sldId id="682" r:id="rId6"/>
    <p:sldId id="684" r:id="rId7"/>
    <p:sldId id="688" r:id="rId8"/>
    <p:sldId id="685" r:id="rId9"/>
    <p:sldId id="686" r:id="rId10"/>
    <p:sldId id="687" r:id="rId11"/>
    <p:sldId id="691" r:id="rId12"/>
    <p:sldId id="689" r:id="rId13"/>
    <p:sldId id="692" r:id="rId14"/>
    <p:sldId id="690" r:id="rId15"/>
    <p:sldId id="694" r:id="rId16"/>
    <p:sldId id="695" r:id="rId17"/>
    <p:sldId id="693" r:id="rId18"/>
    <p:sldId id="696" r:id="rId19"/>
    <p:sldId id="704" r:id="rId20"/>
    <p:sldId id="697" r:id="rId21"/>
    <p:sldId id="698" r:id="rId22"/>
    <p:sldId id="699" r:id="rId23"/>
    <p:sldId id="700" r:id="rId24"/>
    <p:sldId id="701" r:id="rId25"/>
    <p:sldId id="702" r:id="rId26"/>
    <p:sldId id="703" r:id="rId27"/>
    <p:sldId id="708" r:id="rId28"/>
    <p:sldId id="705" r:id="rId29"/>
    <p:sldId id="706" r:id="rId30"/>
    <p:sldId id="707" r:id="rId31"/>
    <p:sldId id="709" r:id="rId32"/>
    <p:sldId id="710" r:id="rId33"/>
    <p:sldId id="711" r:id="rId34"/>
    <p:sldId id="712" r:id="rId35"/>
    <p:sldId id="716" r:id="rId36"/>
    <p:sldId id="713" r:id="rId37"/>
    <p:sldId id="714" r:id="rId38"/>
    <p:sldId id="715" r:id="rId39"/>
    <p:sldId id="717" r:id="rId40"/>
    <p:sldId id="718" r:id="rId41"/>
    <p:sldId id="719" r:id="rId42"/>
    <p:sldId id="530" r:id="rId43"/>
  </p:sldIdLst>
  <p:sldSz cx="978376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z6ADZu+q1+q5NFn8MN4aA==" hashData="vRX38E6pS7HpWjP260pXsJYrC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32" y="-96"/>
      </p:cViewPr>
      <p:guideLst>
        <p:guide orient="horz" pos="2160"/>
        <p:guide pos="30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3782" y="2130426"/>
            <a:ext cx="8316199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7565" y="3886200"/>
            <a:ext cx="684863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850" y="4406901"/>
            <a:ext cx="831619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2850" y="2906713"/>
            <a:ext cx="8316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9188" y="1600201"/>
            <a:ext cx="43211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3413" y="1600201"/>
            <a:ext cx="43211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188" y="1535113"/>
            <a:ext cx="432286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188" y="2174875"/>
            <a:ext cx="432286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0016" y="1535113"/>
            <a:ext cx="432455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0016" y="2174875"/>
            <a:ext cx="432455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9188" y="273050"/>
            <a:ext cx="321879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180" y="273051"/>
            <a:ext cx="5469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9188" y="1435101"/>
            <a:ext cx="321879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7686" y="4800600"/>
            <a:ext cx="587025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17686" y="612775"/>
            <a:ext cx="587025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17686" y="5367338"/>
            <a:ext cx="587025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93228" y="274639"/>
            <a:ext cx="2201347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188" y="274639"/>
            <a:ext cx="6440977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188" y="274638"/>
            <a:ext cx="880538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188" y="1600201"/>
            <a:ext cx="880538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9188" y="6356351"/>
            <a:ext cx="22828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F39A3-83A4-4E55-BFFC-AAC598E220EC}" type="datetimeFigureOut">
              <a:rPr lang="en-US" smtClean="0"/>
              <a:pPr/>
              <a:t>10/7/2015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42786" y="6356351"/>
            <a:ext cx="30981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1697" y="6356351"/>
            <a:ext cx="22828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 (3)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783763" cy="6858000"/>
          </a:xfrm>
          <a:prstGeom prst="rect">
            <a:avLst/>
          </a:prstGeom>
        </p:spPr>
      </p:pic>
      <p:pic>
        <p:nvPicPr>
          <p:cNvPr id="6" name="Picture 5" descr="phot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95001" y="3581400"/>
            <a:ext cx="2133600" cy="2133600"/>
          </a:xfrm>
          <a:prstGeom prst="rect">
            <a:avLst/>
          </a:prstGeom>
        </p:spPr>
      </p:pic>
      <p:pic>
        <p:nvPicPr>
          <p:cNvPr id="7" name="Picture 6" descr="coollogo_com-1762225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62881" y="914400"/>
            <a:ext cx="6858000" cy="2762201"/>
          </a:xfrm>
          <a:prstGeom prst="rect">
            <a:avLst/>
          </a:prstGeom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139281" y="6400800"/>
            <a:ext cx="3352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nl-NL" sz="1600" dirty="0">
                <a:solidFill>
                  <a:srgbClr val="FFC000"/>
                </a:solidFill>
                <a:latin typeface="Monotype Corsiva" pitchFamily="66" charset="0"/>
              </a:rPr>
              <a:t>PowerPoint Show by </a:t>
            </a:r>
            <a:r>
              <a:rPr lang="nl-NL" sz="1600" dirty="0" smtClean="0">
                <a:solidFill>
                  <a:srgbClr val="FFC000"/>
                </a:solidFill>
                <a:latin typeface="Monotype Corsiva" pitchFamily="66" charset="0"/>
              </a:rPr>
              <a:t>Andrew</a:t>
            </a:r>
            <a:endParaRPr lang="nl-NL" sz="1600" dirty="0">
              <a:solidFill>
                <a:srgbClr val="FFC000"/>
              </a:solidFill>
              <a:latin typeface="Monotype Corsiva" pitchFamily="66" charset="0"/>
            </a:endParaRPr>
          </a:p>
        </p:txBody>
      </p:sp>
      <p:pic>
        <p:nvPicPr>
          <p:cNvPr id="9" name="Picture 8" descr="coollogo_com-10890248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96368" y="4026012"/>
            <a:ext cx="1646494" cy="6023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111081" y="5943600"/>
            <a:ext cx="327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cs typeface="Arial" charset="0"/>
              </a:rPr>
              <a:t>         ♫ </a:t>
            </a:r>
            <a:r>
              <a:rPr lang="en-US" sz="2200" i="1" dirty="0" smtClean="0">
                <a:ln w="3175">
                  <a:noFill/>
                </a:ln>
                <a:solidFill>
                  <a:srgbClr val="FFFF00"/>
                </a:solidFill>
              </a:rPr>
              <a:t>Turn on Speakers</a:t>
            </a:r>
            <a:endParaRPr lang="en-US" sz="2200" i="1" dirty="0">
              <a:ln w="3175">
                <a:noFill/>
              </a:ln>
              <a:solidFill>
                <a:srgbClr val="FFFF00"/>
              </a:solidFill>
            </a:endParaRPr>
          </a:p>
        </p:txBody>
      </p:sp>
      <p:pic>
        <p:nvPicPr>
          <p:cNvPr id="11" name="Picture 10" descr="screenshot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7081" y="5867400"/>
            <a:ext cx="1219200" cy="348160"/>
          </a:xfrm>
          <a:prstGeom prst="rect">
            <a:avLst/>
          </a:prstGeom>
        </p:spPr>
      </p:pic>
    </p:spTree>
  </p:cSld>
  <p:clrMapOvr>
    <a:masterClrMapping/>
  </p:clrMapOvr>
  <p:transition spd="slow">
    <p:fade/>
    <p:sndAc>
      <p:stSnd loop="1">
        <p:snd r:embed="rId2" name="5 Dreamy  3.2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1881" y="0"/>
            <a:ext cx="7635082" cy="57263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Last </a:t>
            </a:r>
            <a:r>
              <a:rPr lang="en-US" sz="2400" dirty="0" smtClean="0">
                <a:solidFill>
                  <a:srgbClr val="FFC000"/>
                </a:solidFill>
              </a:rPr>
              <a:t>known photograph of Jim Morrison (The Doors</a:t>
            </a:r>
            <a:r>
              <a:rPr lang="en-US" sz="2400" dirty="0" smtClean="0">
                <a:solidFill>
                  <a:srgbClr val="FFC000"/>
                </a:solidFill>
              </a:rPr>
              <a:t>)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in </a:t>
            </a:r>
            <a:r>
              <a:rPr lang="en-US" sz="2400" dirty="0" smtClean="0">
                <a:solidFill>
                  <a:srgbClr val="FFC000"/>
                </a:solidFill>
              </a:rPr>
              <a:t>Saint-</a:t>
            </a:r>
            <a:r>
              <a:rPr lang="en-US" sz="2400" dirty="0" err="1" smtClean="0">
                <a:solidFill>
                  <a:srgbClr val="FFC000"/>
                </a:solidFill>
              </a:rPr>
              <a:t>Leu</a:t>
            </a:r>
            <a:r>
              <a:rPr lang="en-US" sz="2400" dirty="0" smtClean="0">
                <a:solidFill>
                  <a:srgbClr val="FFC000"/>
                </a:solidFill>
              </a:rPr>
              <a:t>-</a:t>
            </a:r>
            <a:r>
              <a:rPr lang="en-US" sz="2400" dirty="0" err="1" smtClean="0">
                <a:solidFill>
                  <a:srgbClr val="FFC000"/>
                </a:solidFill>
              </a:rPr>
              <a:t>d’Esserent</a:t>
            </a:r>
            <a:r>
              <a:rPr lang="en-US" sz="2400" dirty="0" smtClean="0">
                <a:solidFill>
                  <a:srgbClr val="FFC000"/>
                </a:solidFill>
              </a:rPr>
              <a:t>, France - June 1971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1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Madonna </a:t>
            </a:r>
            <a:r>
              <a:rPr lang="en-US" sz="3000" dirty="0" smtClean="0">
                <a:solidFill>
                  <a:srgbClr val="FFC000"/>
                </a:solidFill>
              </a:rPr>
              <a:t>- 1974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2281" y="304800"/>
            <a:ext cx="4531837" cy="625080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6281" y="304800"/>
            <a:ext cx="5857874" cy="5715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Marilyn </a:t>
            </a:r>
            <a:r>
              <a:rPr lang="en-US" sz="2400" dirty="0" smtClean="0">
                <a:solidFill>
                  <a:srgbClr val="FFC000"/>
                </a:solidFill>
              </a:rPr>
              <a:t>Monroe - 1953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1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Marilyn </a:t>
            </a:r>
            <a:r>
              <a:rPr lang="en-US" sz="3000" dirty="0" smtClean="0">
                <a:solidFill>
                  <a:srgbClr val="FFC000"/>
                </a:solidFill>
              </a:rPr>
              <a:t>Monroe - 1953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2281" y="304800"/>
            <a:ext cx="4935996" cy="626897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9881" y="2946737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Marilyn </a:t>
            </a:r>
            <a:r>
              <a:rPr lang="en-US" sz="3000" dirty="0" smtClean="0">
                <a:solidFill>
                  <a:srgbClr val="FFC000"/>
                </a:solidFill>
              </a:rPr>
              <a:t>Monroe and the Potato Sack Dress, 1951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4281" y="0"/>
            <a:ext cx="3444082" cy="688816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9481" y="152400"/>
            <a:ext cx="7914714" cy="5867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Mel </a:t>
            </a:r>
            <a:r>
              <a:rPr lang="en-US" sz="2400" dirty="0" smtClean="0">
                <a:solidFill>
                  <a:srgbClr val="FFC000"/>
                </a:solidFill>
              </a:rPr>
              <a:t>Brooks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1" y="2480608"/>
            <a:ext cx="4648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Marlon Brando and Maria Schneider having a smoke break on the set of </a:t>
            </a:r>
            <a:r>
              <a:rPr lang="en-US" sz="3000" dirty="0" smtClean="0">
                <a:solidFill>
                  <a:srgbClr val="FFC000"/>
                </a:solidFill>
              </a:rPr>
              <a:t>Last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Tango </a:t>
            </a:r>
            <a:r>
              <a:rPr lang="en-US" sz="3000" dirty="0" smtClean="0">
                <a:solidFill>
                  <a:srgbClr val="FFC000"/>
                </a:solidFill>
              </a:rPr>
              <a:t>In Paris - 1972.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10881" y="0"/>
            <a:ext cx="477671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2481" y="0"/>
            <a:ext cx="5563424" cy="59277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943600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McCartney </a:t>
            </a:r>
            <a:r>
              <a:rPr lang="en-US" sz="2400" dirty="0" smtClean="0">
                <a:solidFill>
                  <a:srgbClr val="FFC000"/>
                </a:solidFill>
              </a:rPr>
              <a:t>and Lennon photographed relaxing </a:t>
            </a:r>
            <a:r>
              <a:rPr lang="en-US" sz="2400" dirty="0" smtClean="0">
                <a:solidFill>
                  <a:srgbClr val="FFC000"/>
                </a:solidFill>
              </a:rPr>
              <a:t>near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Delhi </a:t>
            </a:r>
            <a:r>
              <a:rPr lang="en-US" sz="2400" dirty="0" smtClean="0">
                <a:solidFill>
                  <a:srgbClr val="FFC000"/>
                </a:solidFill>
              </a:rPr>
              <a:t>on a tour of India in July 1966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7081" y="0"/>
            <a:ext cx="8244681" cy="57593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867400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McCartney </a:t>
            </a:r>
            <a:r>
              <a:rPr lang="en-US" sz="2400" dirty="0" smtClean="0">
                <a:solidFill>
                  <a:srgbClr val="FFC000"/>
                </a:solidFill>
              </a:rPr>
              <a:t>and Lennon pictured recording Hey Bulldog in </a:t>
            </a:r>
            <a:r>
              <a:rPr lang="en-US" sz="2400" dirty="0" smtClean="0">
                <a:solidFill>
                  <a:srgbClr val="FFC000"/>
                </a:solidFill>
              </a:rPr>
              <a:t>Studio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three </a:t>
            </a:r>
            <a:r>
              <a:rPr lang="en-US" sz="2400" dirty="0" smtClean="0">
                <a:solidFill>
                  <a:srgbClr val="FFC000"/>
                </a:solidFill>
              </a:rPr>
              <a:t>at Abbey Road Studios on the </a:t>
            </a:r>
            <a:r>
              <a:rPr lang="en-US" sz="2400" dirty="0" smtClean="0">
                <a:solidFill>
                  <a:srgbClr val="FFC000"/>
                </a:solidFill>
              </a:rPr>
              <a:t>February, 11</a:t>
            </a:r>
            <a:r>
              <a:rPr lang="en-US" sz="2400" baseline="30000" dirty="0" smtClean="0">
                <a:solidFill>
                  <a:srgbClr val="FFC000"/>
                </a:solidFill>
              </a:rPr>
              <a:t>th</a:t>
            </a:r>
            <a:r>
              <a:rPr lang="en-US" sz="2400" dirty="0" smtClean="0">
                <a:solidFill>
                  <a:srgbClr val="FFC000"/>
                </a:solidFill>
              </a:rPr>
              <a:t> - </a:t>
            </a:r>
            <a:r>
              <a:rPr lang="en-US" sz="2400" dirty="0" smtClean="0">
                <a:solidFill>
                  <a:srgbClr val="FFC000"/>
                </a:solidFill>
              </a:rPr>
              <a:t>1968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119" y="2946737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Natalie Wood in the kitchen with her mother, 1945.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10881" y="0"/>
            <a:ext cx="4993482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281" y="376892"/>
            <a:ext cx="8074278" cy="54905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0915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Mel </a:t>
            </a:r>
            <a:r>
              <a:rPr lang="en-US" sz="2400" dirty="0" smtClean="0">
                <a:solidFill>
                  <a:srgbClr val="FFC000"/>
                </a:solidFill>
              </a:rPr>
              <a:t>Gibson checking his makeup on the set of </a:t>
            </a:r>
            <a:r>
              <a:rPr lang="en-US" sz="2400" dirty="0" err="1" smtClean="0">
                <a:solidFill>
                  <a:srgbClr val="FFC000"/>
                </a:solidFill>
              </a:rPr>
              <a:t>Braveheart</a:t>
            </a:r>
            <a:r>
              <a:rPr lang="en-US" sz="2400" dirty="0" smtClean="0">
                <a:solidFill>
                  <a:srgbClr val="FFC000"/>
                </a:solidFill>
              </a:rPr>
              <a:t>.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37319" y="3124200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Nicolas </a:t>
            </a:r>
            <a:r>
              <a:rPr lang="en-US" sz="3000" dirty="0" smtClean="0">
                <a:solidFill>
                  <a:srgbClr val="FFC000"/>
                </a:solidFill>
              </a:rPr>
              <a:t>Cage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6481" y="0"/>
            <a:ext cx="5342162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281" y="0"/>
            <a:ext cx="6541038" cy="6019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Mick </a:t>
            </a:r>
            <a:r>
              <a:rPr lang="en-US" sz="2400" dirty="0" err="1" smtClean="0">
                <a:solidFill>
                  <a:srgbClr val="FFC000"/>
                </a:solidFill>
              </a:rPr>
              <a:t>Jagger</a:t>
            </a:r>
            <a:r>
              <a:rPr lang="en-US" sz="2400" dirty="0" smtClean="0">
                <a:solidFill>
                  <a:srgbClr val="FFC000"/>
                </a:solidFill>
              </a:rPr>
              <a:t> - 1966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135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Paris </a:t>
            </a:r>
            <a:r>
              <a:rPr lang="en-US" sz="3000" dirty="0" smtClean="0">
                <a:solidFill>
                  <a:srgbClr val="FFC000"/>
                </a:solidFill>
              </a:rPr>
              <a:t>Hilton - 1987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3681" y="589582"/>
            <a:ext cx="5196682" cy="565881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1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Paris </a:t>
            </a:r>
            <a:r>
              <a:rPr lang="en-US" sz="3000" dirty="0" smtClean="0">
                <a:solidFill>
                  <a:srgbClr val="FFC000"/>
                </a:solidFill>
              </a:rPr>
              <a:t>Hilton - 1995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8481" y="228600"/>
            <a:ext cx="4491227" cy="64008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6681" y="0"/>
            <a:ext cx="7009552" cy="59702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943600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On </a:t>
            </a:r>
            <a:r>
              <a:rPr lang="en-US" sz="2400" dirty="0" smtClean="0">
                <a:solidFill>
                  <a:srgbClr val="FFC000"/>
                </a:solidFill>
              </a:rPr>
              <a:t>their way to Europe on the Queen Mary, Sharon </a:t>
            </a:r>
            <a:r>
              <a:rPr lang="en-US" sz="2400" dirty="0" smtClean="0">
                <a:solidFill>
                  <a:srgbClr val="FFC000"/>
                </a:solidFill>
              </a:rPr>
              <a:t>Disney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at </a:t>
            </a:r>
            <a:r>
              <a:rPr lang="en-US" sz="2400" dirty="0" smtClean="0">
                <a:solidFill>
                  <a:srgbClr val="FFC000"/>
                </a:solidFill>
              </a:rPr>
              <a:t>13 (right), Walt, Lillian (center), Diane at 16 (left), 1956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119" y="2480608"/>
            <a:ext cx="4648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Peter O’Toole playing cricket, dressed as King Henry II, on the set of The Lion in Winter - 1968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34681" y="-2"/>
            <a:ext cx="4869587" cy="685800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6681" y="170805"/>
            <a:ext cx="7009552" cy="56286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Singing </a:t>
            </a:r>
            <a:r>
              <a:rPr lang="en-US" sz="2400" dirty="0" smtClean="0">
                <a:solidFill>
                  <a:srgbClr val="FFC000"/>
                </a:solidFill>
              </a:rPr>
              <a:t>cowboy Gene Autry visiting </a:t>
            </a:r>
            <a:r>
              <a:rPr lang="en-US" sz="2400" dirty="0" smtClean="0">
                <a:solidFill>
                  <a:srgbClr val="FFC000"/>
                </a:solidFill>
              </a:rPr>
              <a:t>children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patients </a:t>
            </a:r>
            <a:r>
              <a:rPr lang="en-US" sz="2400" dirty="0" smtClean="0">
                <a:solidFill>
                  <a:srgbClr val="FFC000"/>
                </a:solidFill>
              </a:rPr>
              <a:t>at Bellevue Hospital, NYC, 1946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1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err="1" smtClean="0">
                <a:solidFill>
                  <a:srgbClr val="FFC000"/>
                </a:solidFill>
              </a:rPr>
              <a:t>Petula</a:t>
            </a:r>
            <a:r>
              <a:rPr lang="en-US" sz="3000" dirty="0" smtClean="0">
                <a:solidFill>
                  <a:srgbClr val="FFC000"/>
                </a:solidFill>
              </a:rPr>
              <a:t> Clark - 1967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8481" y="0"/>
            <a:ext cx="4129882" cy="690510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481" y="2946737"/>
            <a:ext cx="3429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Queen </a:t>
            </a:r>
            <a:r>
              <a:rPr lang="en-US" sz="3000" dirty="0" smtClean="0">
                <a:solidFill>
                  <a:srgbClr val="FFC000"/>
                </a:solidFill>
              </a:rPr>
              <a:t>Elizabeth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with </a:t>
            </a:r>
            <a:r>
              <a:rPr lang="en-US" sz="3000" dirty="0" smtClean="0">
                <a:solidFill>
                  <a:srgbClr val="FFC000"/>
                </a:solidFill>
              </a:rPr>
              <a:t>a camera.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6481" y="0"/>
            <a:ext cx="5425282" cy="687560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481" y="1781413"/>
            <a:ext cx="3429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err="1" smtClean="0">
                <a:solidFill>
                  <a:srgbClr val="FFC000"/>
                </a:solidFill>
              </a:rPr>
              <a:t>Ringo</a:t>
            </a:r>
            <a:r>
              <a:rPr lang="en-US" sz="3000" dirty="0" smtClean="0">
                <a:solidFill>
                  <a:srgbClr val="FFC000"/>
                </a:solidFill>
              </a:rPr>
              <a:t> Starr and George Harrison photographed backstage at the Big Beat, held at the Tower Ballroom in Brighton, in 1961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8881" y="0"/>
            <a:ext cx="5614806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9881" y="3179802"/>
            <a:ext cx="3429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Sal </a:t>
            </a:r>
            <a:r>
              <a:rPr lang="en-US" sz="3000" dirty="0" err="1" smtClean="0">
                <a:solidFill>
                  <a:srgbClr val="FFC000"/>
                </a:solidFill>
              </a:rPr>
              <a:t>Mineo</a:t>
            </a:r>
            <a:r>
              <a:rPr lang="en-US" sz="3000" dirty="0" smtClean="0">
                <a:solidFill>
                  <a:srgbClr val="FFC000"/>
                </a:solidFill>
              </a:rPr>
              <a:t> - 1954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25081" y="381000"/>
            <a:ext cx="5614806" cy="603591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9881" y="2946737"/>
            <a:ext cx="3429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Salvador Dali with his wife Gala, 1945.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77481" y="0"/>
            <a:ext cx="4968082" cy="688219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1" y="3179802"/>
            <a:ext cx="426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A young Sean Connery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06081" y="0"/>
            <a:ext cx="499369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3681" y="3179802"/>
            <a:ext cx="426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Sean </a:t>
            </a:r>
            <a:r>
              <a:rPr lang="en-US" sz="3000" dirty="0" smtClean="0">
                <a:solidFill>
                  <a:srgbClr val="FFC000"/>
                </a:solidFill>
              </a:rPr>
              <a:t>Penn, 1982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3281" y="457200"/>
            <a:ext cx="4665346" cy="60198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281" y="3179802"/>
            <a:ext cx="426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Queen Elizabeth - 1944 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2281" y="0"/>
            <a:ext cx="4911161" cy="686275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13519" y="2480608"/>
            <a:ext cx="4267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The Queen after announcing her engagement to Prince Philip in 1947.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1281" y="0"/>
            <a:ext cx="5349082" cy="686275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119" y="2946737"/>
            <a:ext cx="426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The Queen </a:t>
            </a:r>
            <a:r>
              <a:rPr lang="en-US" sz="3000" dirty="0" smtClean="0">
                <a:solidFill>
                  <a:srgbClr val="FFC000"/>
                </a:solidFill>
              </a:rPr>
              <a:t>in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South </a:t>
            </a:r>
            <a:r>
              <a:rPr lang="en-US" sz="3000" dirty="0" smtClean="0">
                <a:solidFill>
                  <a:srgbClr val="FFC000"/>
                </a:solidFill>
              </a:rPr>
              <a:t>Africa in 1947.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1281" y="0"/>
            <a:ext cx="5349081" cy="686275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3481" y="0"/>
            <a:ext cx="4876800" cy="57546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0153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The </a:t>
            </a:r>
            <a:r>
              <a:rPr lang="en-US" sz="2400" dirty="0" smtClean="0">
                <a:solidFill>
                  <a:srgbClr val="FFC000"/>
                </a:solidFill>
              </a:rPr>
              <a:t>Queen with Prince Charles and Princess Anne, 1954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681" y="0"/>
            <a:ext cx="8510240" cy="5791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874603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The </a:t>
            </a:r>
            <a:r>
              <a:rPr lang="en-US" sz="2400" dirty="0" smtClean="0">
                <a:solidFill>
                  <a:srgbClr val="FFC000"/>
                </a:solidFill>
              </a:rPr>
              <a:t>Queen's uncle, Edward VIII prepares </a:t>
            </a:r>
            <a:r>
              <a:rPr lang="en-US" sz="2400" dirty="0" smtClean="0">
                <a:solidFill>
                  <a:srgbClr val="FFC000"/>
                </a:solidFill>
              </a:rPr>
              <a:t>to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make </a:t>
            </a:r>
            <a:r>
              <a:rPr lang="en-US" sz="2400" dirty="0" smtClean="0">
                <a:solidFill>
                  <a:srgbClr val="FFC000"/>
                </a:solidFill>
              </a:rPr>
              <a:t>his abdication speech in 1936.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281" y="2946737"/>
            <a:ext cx="426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err="1" smtClean="0">
                <a:solidFill>
                  <a:srgbClr val="FFC000"/>
                </a:solidFill>
              </a:rPr>
              <a:t>Tippi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Hedren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smtClean="0">
                <a:solidFill>
                  <a:srgbClr val="FFC000"/>
                </a:solidFill>
              </a:rPr>
              <a:t>with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her </a:t>
            </a:r>
            <a:r>
              <a:rPr lang="en-US" sz="3000" dirty="0" smtClean="0">
                <a:solidFill>
                  <a:srgbClr val="FFC000"/>
                </a:solidFill>
              </a:rPr>
              <a:t>pet lion Neil.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2281" y="0"/>
            <a:ext cx="4682478" cy="686275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1" y="2946737"/>
            <a:ext cx="426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Tom Hanks </a:t>
            </a:r>
            <a:r>
              <a:rPr lang="en-US" sz="3000" dirty="0" smtClean="0">
                <a:solidFill>
                  <a:srgbClr val="FFC000"/>
                </a:solidFill>
              </a:rPr>
              <a:t>in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high </a:t>
            </a:r>
            <a:r>
              <a:rPr lang="en-US" sz="3000" dirty="0" smtClean="0">
                <a:solidFill>
                  <a:srgbClr val="FFC000"/>
                </a:solidFill>
              </a:rPr>
              <a:t>school.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76400" y="228600"/>
            <a:ext cx="4831477" cy="64008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9881" y="2946737"/>
            <a:ext cx="426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Tom Hanks </a:t>
            </a:r>
            <a:r>
              <a:rPr lang="en-US" sz="3000" dirty="0" smtClean="0">
                <a:solidFill>
                  <a:srgbClr val="FFC000"/>
                </a:solidFill>
              </a:rPr>
              <a:t>having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a </a:t>
            </a:r>
            <a:r>
              <a:rPr lang="en-US" sz="3000" dirty="0" err="1" smtClean="0">
                <a:solidFill>
                  <a:srgbClr val="FFC000"/>
                </a:solidFill>
              </a:rPr>
              <a:t>Guiness</a:t>
            </a:r>
            <a:r>
              <a:rPr lang="en-US" sz="3000" dirty="0" smtClean="0">
                <a:solidFill>
                  <a:srgbClr val="FFC000"/>
                </a:solidFill>
              </a:rPr>
              <a:t>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7391" y="228600"/>
            <a:ext cx="4582972" cy="64008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0881" y="275571"/>
            <a:ext cx="8397081" cy="56680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Tony </a:t>
            </a:r>
            <a:r>
              <a:rPr lang="en-US" sz="2400" dirty="0" smtClean="0">
                <a:solidFill>
                  <a:srgbClr val="FFC000"/>
                </a:solidFill>
              </a:rPr>
              <a:t>Curtis baby picture - 1926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481" y="3179802"/>
            <a:ext cx="426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Tony Curtis - 1961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2281" y="0"/>
            <a:ext cx="4652009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281" y="223853"/>
            <a:ext cx="6568281" cy="57197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Tony </a:t>
            </a:r>
            <a:r>
              <a:rPr lang="en-US" sz="2400" dirty="0" smtClean="0">
                <a:solidFill>
                  <a:srgbClr val="FFC000"/>
                </a:solidFill>
              </a:rPr>
              <a:t>Curtis and his wife Janet Leigh - </a:t>
            </a:r>
            <a:r>
              <a:rPr lang="en-US" sz="2400" dirty="0" smtClean="0">
                <a:solidFill>
                  <a:srgbClr val="FFC000"/>
                </a:solidFill>
              </a:rPr>
              <a:t>1959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1" y="2946737"/>
            <a:ext cx="426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Tony Curtis </a:t>
            </a:r>
            <a:r>
              <a:rPr lang="en-US" sz="3000" dirty="0" smtClean="0">
                <a:solidFill>
                  <a:srgbClr val="FFC000"/>
                </a:solidFill>
              </a:rPr>
              <a:t>and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Janet </a:t>
            </a:r>
            <a:r>
              <a:rPr lang="en-US" sz="3000" dirty="0" smtClean="0">
                <a:solidFill>
                  <a:srgbClr val="FFC000"/>
                </a:solidFill>
              </a:rPr>
              <a:t>Leigh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3681" y="18810"/>
            <a:ext cx="4665204" cy="683918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0081" y="0"/>
            <a:ext cx="5979668" cy="6019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Tony </a:t>
            </a:r>
            <a:r>
              <a:rPr lang="en-US" sz="2400" dirty="0" smtClean="0">
                <a:solidFill>
                  <a:srgbClr val="FFC000"/>
                </a:solidFill>
              </a:rPr>
              <a:t>Curtis - 1957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6081" y="3179802"/>
            <a:ext cx="426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Tony Curtis - 1972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3281" y="449062"/>
            <a:ext cx="4587082" cy="595173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119" y="3124200"/>
            <a:ext cx="426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Tony Curtis - 2010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1281" y="0"/>
            <a:ext cx="5196682" cy="685879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ollogo_com-3051114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7432" y="2667000"/>
            <a:ext cx="5039049" cy="1505268"/>
          </a:xfrm>
          <a:prstGeom prst="rect">
            <a:avLst/>
          </a:prstGeom>
        </p:spPr>
      </p:pic>
      <p:sp>
        <p:nvSpPr>
          <p:cNvPr id="3" name="Rectangle 2">
            <a:hlinkClick r:id="rId3"/>
          </p:cNvPr>
          <p:cNvSpPr/>
          <p:nvPr/>
        </p:nvSpPr>
        <p:spPr>
          <a:xfrm>
            <a:off x="3416963" y="5522893"/>
            <a:ext cx="294984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Seen on </a:t>
            </a:r>
            <a:r>
              <a:rPr lang="en-US" sz="28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Bigfun.be</a:t>
            </a:r>
            <a:endParaRPr lang="en-US" sz="28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Author: Andrew</a:t>
            </a:r>
            <a:endParaRPr lang="en-US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3" descr="Pijl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72806" y="5067300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369</Words>
  <Application>Microsoft Office PowerPoint</Application>
  <PresentationFormat>Custom</PresentationFormat>
  <Paragraphs>57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blank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Andrew</dc:creator>
  <cp:lastModifiedBy>Bob</cp:lastModifiedBy>
  <cp:revision>3</cp:revision>
  <dcterms:created xsi:type="dcterms:W3CDTF">2015-03-21T16:11:51Z</dcterms:created>
  <dcterms:modified xsi:type="dcterms:W3CDTF">2015-10-07T09:34:04Z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