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79" r:id="rId4"/>
    <p:sldId id="280" r:id="rId5"/>
    <p:sldId id="261" r:id="rId6"/>
    <p:sldId id="258" r:id="rId7"/>
    <p:sldId id="260" r:id="rId8"/>
    <p:sldId id="289" r:id="rId9"/>
    <p:sldId id="257" r:id="rId10"/>
    <p:sldId id="290" r:id="rId11"/>
    <p:sldId id="268" r:id="rId12"/>
    <p:sldId id="264" r:id="rId13"/>
    <p:sldId id="281" r:id="rId14"/>
    <p:sldId id="272" r:id="rId15"/>
    <p:sldId id="286" r:id="rId16"/>
    <p:sldId id="273" r:id="rId17"/>
    <p:sldId id="304" r:id="rId18"/>
    <p:sldId id="265" r:id="rId19"/>
    <p:sldId id="269" r:id="rId20"/>
    <p:sldId id="292" r:id="rId21"/>
    <p:sldId id="276" r:id="rId22"/>
    <p:sldId id="278" r:id="rId23"/>
    <p:sldId id="282" r:id="rId24"/>
    <p:sldId id="285" r:id="rId25"/>
    <p:sldId id="266" r:id="rId26"/>
    <p:sldId id="288" r:id="rId27"/>
    <p:sldId id="291" r:id="rId28"/>
    <p:sldId id="270" r:id="rId29"/>
    <p:sldId id="287" r:id="rId30"/>
    <p:sldId id="283" r:id="rId31"/>
    <p:sldId id="295" r:id="rId32"/>
    <p:sldId id="296" r:id="rId33"/>
    <p:sldId id="299" r:id="rId34"/>
    <p:sldId id="298" r:id="rId35"/>
    <p:sldId id="263" r:id="rId36"/>
    <p:sldId id="300" r:id="rId37"/>
    <p:sldId id="297" r:id="rId38"/>
    <p:sldId id="301" r:id="rId39"/>
    <p:sldId id="302" r:id="rId40"/>
    <p:sldId id="293" r:id="rId4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CC66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9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61E4B-EAAA-4C28-91B3-A7D7CAD6DDC5}" type="datetimeFigureOut">
              <a:rPr lang="es-ES" smtClean="0"/>
              <a:pPr/>
              <a:t>26/02/2017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8CA05-1AD1-4E97-ACA3-A1BAAC327F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65559_10154074834221400_45310709721914194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004048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Flight of gold in </a:t>
            </a:r>
            <a:r>
              <a:rPr lang="en-U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Mana</a:t>
            </a:r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Pools National Park, Zimbabwe by ©</a:t>
            </a:r>
            <a:r>
              <a:rPr lang="en-U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Vikram</a:t>
            </a:r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Ghanekar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Ambiental-Voices of Africa.wav">
            <a:hlinkClick r:id="" action="ppaction://media"/>
          </p:cNvPr>
          <p:cNvPicPr>
            <a:picLocks noRot="1" noChangeAspect="1"/>
          </p:cNvPicPr>
          <p:nvPr>
            <a:wavAudioFile r:embed="rId1" name="Ambiental-Voices of Africa.wav"/>
          </p:nvPr>
        </p:nvPicPr>
        <p:blipFill>
          <a:blip r:embed="rId4" cstate="print"/>
          <a:stretch>
            <a:fillRect/>
          </a:stretch>
        </p:blipFill>
        <p:spPr>
          <a:xfrm>
            <a:off x="9540552" y="465998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388302_10154074831146400_7059165424962057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214" y="0"/>
            <a:ext cx="846957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336704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i-FI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The kiss in Maasai Mara, Kenya ©Olivier Delaere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43143_10154056835446400_7131447703682154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348" y="0"/>
            <a:ext cx="795130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3568" y="48045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Larry </a:t>
            </a:r>
            <a:r>
              <a:rPr lang="en-U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Broutman</a:t>
            </a:r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A </a:t>
            </a:r>
            <a:r>
              <a:rPr lang="en-U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Masai</a:t>
            </a:r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family village in Kenya. Preparing for the daily chores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sef-Buergi-surma-bo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1962" y="0"/>
            <a:ext cx="772007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43608" y="196066"/>
            <a:ext cx="117692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Josef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Buergi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Surma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boy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65833_10154074831296400_6278459792862554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4000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496" y="48045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Cape Town panorama, South Africa ©Greg Metro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71515_10154017199286400_8360862027756881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373129" y="4876586"/>
            <a:ext cx="201529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John-Ray </a:t>
            </a:r>
            <a:r>
              <a:rPr lang="en-U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Brentnall</a:t>
            </a:r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en-U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madikwe</a:t>
            </a:r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game reserve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388134_10154074801331400_4223174125377393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370304" y="195486"/>
            <a:ext cx="18020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Owlett</a:t>
            </a:r>
            <a:r>
              <a:rPr lang="es-E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housekeeping</a:t>
            </a:r>
            <a:r>
              <a:rPr lang="es-E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©</a:t>
            </a:r>
            <a:r>
              <a:rPr lang="es-E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Willem</a:t>
            </a:r>
            <a:r>
              <a:rPr lang="es-E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Kruger</a:t>
            </a:r>
            <a:r>
              <a:rPr lang="es-E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 </a:t>
            </a:r>
          </a:p>
        </p:txBody>
      </p:sp>
    </p:spTree>
  </p:cSld>
  <p:clrMapOvr>
    <a:masterClrMapping/>
  </p:clrMapOvr>
  <p:transition spd="slow" advTm="4000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07400_10154039905081400_607935458034242444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9369" y="0"/>
            <a:ext cx="4945261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79512" y="2521228"/>
            <a:ext cx="1800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Anthony Starling - The Red billed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Oxpecker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- Kruger National Park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95303_10154017200906400_6103841839132666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0338" y="0"/>
            <a:ext cx="3423323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2500322"/>
            <a:ext cx="184537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John-Ray </a:t>
            </a:r>
            <a:r>
              <a:rPr lang="en-US" sz="8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Brentnall</a:t>
            </a:r>
            <a:r>
              <a:rPr lang="en-US" sz="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- a leopard at sunset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-McRae-Himba-Tribe-Epupa-in-Namibia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5705" y="0"/>
            <a:ext cx="771259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113823" y="124058"/>
            <a:ext cx="205857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800" dirty="0" smtClean="0">
                <a:solidFill>
                  <a:schemeClr val="tx1">
                    <a:lumMod val="85000"/>
                  </a:schemeClr>
                </a:solidFill>
              </a:rPr>
              <a:t>Ben McRae - Himba Tribe - Epupa in Namibia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174762_10154063752301400_131821210022566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bin-Young-arbore-trib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83568" y="1954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Arbore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tribe members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Omo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Valley, Ethiopia ©Robin Young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05687_10154039927356400_1890689497973177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475975" y="4876586"/>
            <a:ext cx="17684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Adam </a:t>
            </a:r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Barnard</a:t>
            </a:r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Leopard</a:t>
            </a:r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Kruger</a:t>
            </a:r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Park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rkie-Heydenrych-ship-wrec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5777" y="0"/>
            <a:ext cx="805244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39552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Ship wreck in Cape Agulhas, Western Cape, South Africa ©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Dirkie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Heydenrych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06019_10154039916826400_289834075038375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282" y="0"/>
            <a:ext cx="773943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444208" y="4804578"/>
            <a:ext cx="181011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Phil Jeffery - watchful eye - Kafue River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425929_10154077354501400_8585664769423886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23528" y="195486"/>
            <a:ext cx="1212191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err="1" smtClean="0">
                <a:ln w="1905"/>
                <a:solidFill>
                  <a:schemeClr val="bg1">
                    <a:lumMod val="50000"/>
                    <a:lumOff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Image</a:t>
            </a:r>
            <a:r>
              <a:rPr lang="es-ES" sz="800" b="1" cap="none" spc="0" dirty="0" smtClean="0">
                <a:ln w="1905"/>
                <a:solidFill>
                  <a:schemeClr val="bg1">
                    <a:lumMod val="50000"/>
                    <a:lumOff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chemeClr val="bg1">
                    <a:lumMod val="50000"/>
                    <a:lumOff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by</a:t>
            </a:r>
            <a:r>
              <a:rPr lang="es-ES" sz="800" b="1" cap="none" spc="0" dirty="0" smtClean="0">
                <a:ln w="1905"/>
                <a:solidFill>
                  <a:schemeClr val="bg1">
                    <a:lumMod val="50000"/>
                    <a:lumOff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Devon </a:t>
            </a:r>
            <a:r>
              <a:rPr lang="es-ES" sz="800" b="1" cap="none" spc="0" dirty="0" err="1" smtClean="0">
                <a:ln w="1905"/>
                <a:solidFill>
                  <a:schemeClr val="bg1">
                    <a:lumMod val="50000"/>
                    <a:lumOff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Macrae</a:t>
            </a:r>
            <a:endParaRPr lang="es-ES" sz="800" b="1" cap="none" spc="0" dirty="0">
              <a:ln w="1905"/>
              <a:solidFill>
                <a:schemeClr val="bg1">
                  <a:lumMod val="50000"/>
                  <a:lumOff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nos-laskarakis-maasai-ma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8632" y="0"/>
            <a:ext cx="710673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516216" y="4804578"/>
            <a:ext cx="145905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Panos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Laskarakis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maasai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-mara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Schoeman-Hyena-pu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1068" y="0"/>
            <a:ext cx="7741863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55576" y="487600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/>
              <a:t>"</a:t>
            </a:r>
            <a:r>
              <a:rPr lang="en-US" sz="800" dirty="0" err="1" smtClean="0"/>
              <a:t>Awwww</a:t>
            </a:r>
            <a:r>
              <a:rPr lang="en-US" sz="800" dirty="0" smtClean="0"/>
              <a:t> Mom do I have to?" in </a:t>
            </a:r>
            <a:r>
              <a:rPr lang="en-US" sz="800" dirty="0" err="1" smtClean="0"/>
              <a:t>Timbavati</a:t>
            </a:r>
            <a:r>
              <a:rPr lang="en-US" sz="800" dirty="0" smtClean="0"/>
              <a:t> Game Reserve, South Africa ©Andrew </a:t>
            </a:r>
            <a:r>
              <a:rPr lang="en-US" sz="800" dirty="0" err="1" smtClean="0"/>
              <a:t>Schoeman</a:t>
            </a:r>
            <a:r>
              <a:rPr lang="en-US" sz="800" dirty="0" smtClean="0"/>
              <a:t> </a:t>
            </a:r>
            <a:endParaRPr lang="es-ES" sz="800" dirty="0"/>
          </a:p>
        </p:txBody>
      </p:sp>
    </p:spTree>
  </p:cSld>
  <p:clrMapOvr>
    <a:masterClrMapping/>
  </p:clrMapOvr>
  <p:transition spd="slow" advTm="4000">
    <p:spli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illem-Kruger-fox-jum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27584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Fox jump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Kgalagadi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Transfrontier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Park, South Africa ©Willem Kruger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40327_10154017201921400_2239914620702313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7795" y="0"/>
            <a:ext cx="7208409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88632" y="48045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Memory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Coetzee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taking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-in-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the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sunset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Namibia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b-Shephard-leop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5580" y="0"/>
            <a:ext cx="771284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974636" y="123478"/>
            <a:ext cx="119776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Caleb</a:t>
            </a:r>
            <a:r>
              <a:rPr lang="es-E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Shephard-leopard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13386_10154056835556400_780476442365595743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0" y="0"/>
            <a:ext cx="3429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2521228"/>
            <a:ext cx="22322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Tracy May - Chief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Pondo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, taken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Matobo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National Park, Bulawayo, Zimbabwe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42911_10154039922191400_6624353163607132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Ronit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Rashook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Reflections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Etosha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park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Namibia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2749_10154039920176400_6832855526131070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115616" y="4876586"/>
            <a:ext cx="210987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Anthony Starling -Sunset at a pan in Botswana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nine-Malan-Tusk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2372" y="0"/>
            <a:ext cx="8519255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95536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"Tusked" in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Madikwe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Game Reserve, South Africa ©Janine Malan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77017_10154039906871400_5068268045217072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3723" y="0"/>
            <a:ext cx="759655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55576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/>
              <a:t>Greg Metro - </a:t>
            </a:r>
            <a:r>
              <a:rPr lang="en-US" sz="800" dirty="0" err="1" smtClean="0"/>
              <a:t>wildebeast</a:t>
            </a:r>
            <a:r>
              <a:rPr lang="en-US" sz="800" dirty="0" smtClean="0"/>
              <a:t> illuminated by beautiful </a:t>
            </a:r>
            <a:r>
              <a:rPr lang="en-US" sz="800" dirty="0" err="1" smtClean="0"/>
              <a:t>crepscular</a:t>
            </a:r>
            <a:r>
              <a:rPr lang="en-US" sz="800" dirty="0" smtClean="0"/>
              <a:t> rays in </a:t>
            </a:r>
            <a:r>
              <a:rPr lang="en-US" sz="800" dirty="0" err="1" smtClean="0"/>
              <a:t>Nakuru</a:t>
            </a:r>
            <a:r>
              <a:rPr lang="en-US" sz="800" dirty="0" smtClean="0"/>
              <a:t> National Park in Kenya</a:t>
            </a:r>
            <a:endParaRPr lang="es-ES" sz="800" dirty="0"/>
          </a:p>
        </p:txBody>
      </p:sp>
    </p:spTree>
  </p:cSld>
  <p:clrMapOvr>
    <a:masterClrMapping/>
  </p:clrMapOvr>
  <p:transition spd="slow" advTm="4000">
    <p:spli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781611_10154002778931400_5947446960375638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5147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Robin Yong - Ladies of the </a:t>
            </a:r>
            <a:r>
              <a:rPr lang="en-U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Hamar</a:t>
            </a:r>
            <a:r>
              <a:rPr lang="en-U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tribe - </a:t>
            </a:r>
            <a:r>
              <a:rPr lang="en-US" sz="800" dirty="0" err="1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Omo</a:t>
            </a:r>
            <a:r>
              <a:rPr lang="en-US" sz="800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 Valley, Ethiopia</a:t>
            </a:r>
            <a:endParaRPr lang="es-ES" sz="800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m-Feherty-Blyde-River-Cany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750"/>
            <a:ext cx="9144000" cy="4572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492805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Blyde</a:t>
            </a:r>
            <a:r>
              <a:rPr lang="en-US" sz="800" dirty="0" smtClean="0">
                <a:solidFill>
                  <a:schemeClr val="tx1">
                    <a:lumMod val="85000"/>
                  </a:schemeClr>
                </a:solidFill>
              </a:rPr>
              <a:t> River Canyon in South Africa ©Tim </a:t>
            </a:r>
            <a:r>
              <a:rPr lang="en-US" sz="800" dirty="0" err="1" smtClean="0">
                <a:solidFill>
                  <a:schemeClr val="tx1">
                    <a:lumMod val="85000"/>
                  </a:schemeClr>
                </a:solidFill>
              </a:rPr>
              <a:t>Feherty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14196_10154039911421400_69549240896809911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0530" y="0"/>
            <a:ext cx="7402939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109269" y="123478"/>
            <a:ext cx="191911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Theodore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Mattas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River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shadows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Kenya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77714_10154039921856400_2871495165728164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282" y="0"/>
            <a:ext cx="773943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1954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Karl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Svendsen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Little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Guy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,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Selous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Game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Reserve, Tanzania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14639_10154039880036400_1540271092237964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406" y="0"/>
            <a:ext cx="727210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07504" y="2449220"/>
            <a:ext cx="17281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" dirty="0" smtClean="0"/>
              <a:t>Alexander </a:t>
            </a:r>
            <a:r>
              <a:rPr lang="es-ES" sz="800" dirty="0" err="1" smtClean="0"/>
              <a:t>Bobeczko</a:t>
            </a:r>
            <a:r>
              <a:rPr lang="es-ES" sz="800" dirty="0" smtClean="0"/>
              <a:t> - </a:t>
            </a:r>
            <a:r>
              <a:rPr lang="es-ES" sz="800" dirty="0" err="1" smtClean="0"/>
              <a:t>Children</a:t>
            </a:r>
            <a:r>
              <a:rPr lang="es-ES" sz="800" dirty="0" smtClean="0"/>
              <a:t> - </a:t>
            </a:r>
            <a:r>
              <a:rPr lang="es-ES" sz="800" dirty="0" err="1" smtClean="0"/>
              <a:t>Elgon</a:t>
            </a:r>
            <a:r>
              <a:rPr lang="es-ES" sz="800" dirty="0" smtClean="0"/>
              <a:t> </a:t>
            </a:r>
            <a:r>
              <a:rPr lang="es-ES" sz="800" dirty="0" err="1" smtClean="0"/>
              <a:t>Mountains</a:t>
            </a:r>
            <a:r>
              <a:rPr lang="es-ES" sz="800" dirty="0" smtClean="0"/>
              <a:t> in </a:t>
            </a:r>
            <a:r>
              <a:rPr lang="es-ES" sz="800" dirty="0" err="1" smtClean="0"/>
              <a:t>Bupoto</a:t>
            </a:r>
            <a:r>
              <a:rPr lang="es-ES" sz="800" dirty="0" smtClean="0"/>
              <a:t>, Uganda</a:t>
            </a:r>
            <a:endParaRPr lang="es-ES" sz="800" dirty="0"/>
          </a:p>
        </p:txBody>
      </p:sp>
    </p:spTree>
  </p:cSld>
  <p:clrMapOvr>
    <a:masterClrMapping/>
  </p:clrMapOvr>
  <p:transition spd="slow" advTm="4000">
    <p:spli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05919_10154039880066400_3752093426504578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16624" y="4876586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Ben McRae - San people - </a:t>
            </a:r>
            <a:r>
              <a:rPr lang="en-U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Khaudom</a:t>
            </a:r>
            <a:r>
              <a:rPr lang="en-U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National Park in Namibia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74537_10154063747656400_827716388732726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4392" y="0"/>
            <a:ext cx="7875215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14867_10154039916831400_1960291577281068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4787"/>
            <a:ext cx="9144000" cy="473392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496" y="4948594"/>
            <a:ext cx="1787669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err="1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Dalida</a:t>
            </a:r>
            <a:r>
              <a:rPr lang="es-ES" sz="800" b="1" cap="none" spc="0" dirty="0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Innes</a:t>
            </a:r>
            <a:r>
              <a:rPr lang="es-ES" sz="800" b="1" cap="none" spc="0" dirty="0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-Escape </a:t>
            </a:r>
            <a:r>
              <a:rPr lang="es-ES" sz="800" b="1" cap="none" spc="0" dirty="0" err="1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from</a:t>
            </a:r>
            <a:r>
              <a:rPr lang="es-ES" sz="800" b="1" cap="none" spc="0" dirty="0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</a:t>
            </a:r>
            <a:r>
              <a:rPr lang="es-ES" sz="800" b="1" cap="none" spc="0" dirty="0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es-ES" sz="800" b="1" cap="none" spc="0" dirty="0" err="1" smtClean="0">
                <a:ln w="1905"/>
                <a:solidFill>
                  <a:schemeClr val="tx1">
                    <a:lumMod val="8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midday</a:t>
            </a:r>
            <a:endParaRPr lang="es-ES" sz="800" b="1" cap="none" spc="0" dirty="0">
              <a:ln w="1905"/>
              <a:solidFill>
                <a:schemeClr val="tx1">
                  <a:lumMod val="8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trice-QUILLARD-blasted-wind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5705" y="0"/>
            <a:ext cx="771259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307787" y="123478"/>
            <a:ext cx="186461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Patrice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Quillard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–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blasted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wind</a:t>
            </a:r>
            <a:r>
              <a:rPr lang="es-ES" sz="800" dirty="0" smtClean="0">
                <a:solidFill>
                  <a:schemeClr val="tx1">
                    <a:lumMod val="85000"/>
                  </a:schemeClr>
                </a:solidFill>
              </a:rPr>
              <a:t>- </a:t>
            </a:r>
            <a:r>
              <a:rPr lang="es-ES" sz="800" dirty="0" err="1" smtClean="0">
                <a:solidFill>
                  <a:schemeClr val="tx1">
                    <a:lumMod val="85000"/>
                  </a:schemeClr>
                </a:solidFill>
              </a:rPr>
              <a:t>Ethiopia</a:t>
            </a:r>
            <a:endParaRPr lang="es-ES" sz="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940702_10154017206506400_2481446276322495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143277_10154039908171400_7116437333568675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123478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/>
              <a:t>Joseph </a:t>
            </a:r>
            <a:r>
              <a:rPr lang="en-US" sz="800" dirty="0" err="1" smtClean="0"/>
              <a:t>Ott</a:t>
            </a:r>
            <a:r>
              <a:rPr lang="en-US" sz="800" dirty="0" smtClean="0"/>
              <a:t> - Long Day! Taken at </a:t>
            </a:r>
            <a:r>
              <a:rPr lang="en-US" sz="800" dirty="0" err="1" smtClean="0"/>
              <a:t>Luderitz</a:t>
            </a:r>
            <a:r>
              <a:rPr lang="en-US" sz="800" dirty="0" smtClean="0"/>
              <a:t> in Namibia late afternoon</a:t>
            </a:r>
            <a:endParaRPr lang="es-ES" sz="800" dirty="0"/>
          </a:p>
        </p:txBody>
      </p:sp>
    </p:spTree>
  </p:cSld>
  <p:clrMapOvr>
    <a:masterClrMapping/>
  </p:clrMapOvr>
  <p:transition spd="slow" advTm="4000">
    <p:spli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40594_10154017205246400_3512213829062865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rew-Schoeman-sta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8338" y="0"/>
            <a:ext cx="772732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99592" y="195486"/>
            <a:ext cx="121219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Andrew-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Schoeman</a:t>
            </a:r>
            <a:r>
              <a:rPr lang="es-ES" sz="8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-</a:t>
            </a:r>
            <a:r>
              <a:rPr lang="es-ES" sz="800" dirty="0" err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stars</a:t>
            </a:r>
            <a:endParaRPr lang="es-ES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 advTm="4000">
    <p:spli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6265559_10154074834221400_4531070972191419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" y="0"/>
            <a:ext cx="771525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028384" y="4928056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CC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800" b="1" cap="none" spc="0" dirty="0">
              <a:ln w="1905"/>
              <a:solidFill>
                <a:srgbClr val="FFCC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4928056"/>
            <a:ext cx="1217000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CC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26-FEBRERO-2017</a:t>
            </a:r>
            <a:endParaRPr lang="es-ES" sz="800" b="1" cap="none" spc="0" dirty="0">
              <a:ln w="1905"/>
              <a:solidFill>
                <a:srgbClr val="FFCC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122000">
    <p:split/>
  </p:transition>
</p:sld>
</file>

<file path=ppt/theme/theme1.xml><?xml version="1.0" encoding="utf-8"?>
<a:theme xmlns:a="http://schemas.openxmlformats.org/drawingml/2006/main" name="AF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AFRICA</Template>
  <TotalTime>2</TotalTime>
  <Words>324</Words>
  <Application>Microsoft Office PowerPoint</Application>
  <PresentationFormat>Presentación en pantalla (16:9)</PresentationFormat>
  <Paragraphs>37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1" baseType="lpstr">
      <vt:lpstr>AFRICA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magda</cp:lastModifiedBy>
  <cp:revision>1</cp:revision>
  <dcterms:created xsi:type="dcterms:W3CDTF">2017-02-26T12:17:36Z</dcterms:created>
  <dcterms:modified xsi:type="dcterms:W3CDTF">2017-02-26T12:19:38Z</dcterms:modified>
</cp:coreProperties>
</file>