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s/slide47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09" r:id="rId3"/>
    <p:sldId id="305" r:id="rId4"/>
    <p:sldId id="296" r:id="rId5"/>
    <p:sldId id="297" r:id="rId6"/>
    <p:sldId id="268" r:id="rId7"/>
    <p:sldId id="266" r:id="rId8"/>
    <p:sldId id="267" r:id="rId9"/>
    <p:sldId id="265" r:id="rId10"/>
    <p:sldId id="285" r:id="rId11"/>
    <p:sldId id="286" r:id="rId12"/>
    <p:sldId id="271" r:id="rId13"/>
    <p:sldId id="275" r:id="rId14"/>
    <p:sldId id="304" r:id="rId15"/>
    <p:sldId id="302" r:id="rId16"/>
    <p:sldId id="263" r:id="rId17"/>
    <p:sldId id="287" r:id="rId18"/>
    <p:sldId id="264" r:id="rId19"/>
    <p:sldId id="283" r:id="rId20"/>
    <p:sldId id="303" r:id="rId21"/>
    <p:sldId id="269" r:id="rId22"/>
    <p:sldId id="301" r:id="rId23"/>
    <p:sldId id="257" r:id="rId24"/>
    <p:sldId id="258" r:id="rId25"/>
    <p:sldId id="259" r:id="rId26"/>
    <p:sldId id="260" r:id="rId27"/>
    <p:sldId id="261" r:id="rId28"/>
    <p:sldId id="262" r:id="rId29"/>
    <p:sldId id="270" r:id="rId30"/>
    <p:sldId id="272" r:id="rId31"/>
    <p:sldId id="273" r:id="rId32"/>
    <p:sldId id="274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4" r:id="rId41"/>
    <p:sldId id="288" r:id="rId42"/>
    <p:sldId id="289" r:id="rId43"/>
    <p:sldId id="293" r:id="rId44"/>
    <p:sldId id="310" r:id="rId45"/>
    <p:sldId id="295" r:id="rId46"/>
    <p:sldId id="300" r:id="rId47"/>
    <p:sldId id="311" r:id="rId48"/>
    <p:sldId id="292" r:id="rId49"/>
    <p:sldId id="299" r:id="rId50"/>
    <p:sldId id="294" r:id="rId51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1N/9iiZTLgBibkTRat76Sg==" hashData="Y54leAnZ168D10lIAs/0h6CgD8/vVS6mpye3aP9Gtap8/qlYQHtbLff4WEcLqCDCgJubLQnax0Q9s4G5nF//p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1764" y="7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59C01-558C-439E-9955-4FC7FB763509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1873C-0ED9-4230-AC37-CE7C3ECC125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CB095-C723-4C1B-84B1-ABB737D8A8F3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0C788-9D29-481D-AFE3-4DC6D3EC0CA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05D44-2A35-4DA4-9E49-EEF39ECA9372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A5838-831A-4F99-BD9A-62C1C7756E7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F1012-004A-4F36-937A-16820AA76CB9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2CFFF-3EB9-4AB0-AB37-8D712A7D81F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0D9F1-70D4-4DB8-A94C-327667F7C789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ECF3-00EE-44CC-85E1-BE763B9D3BE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A38BD-0B9D-4910-91EB-79036FDF14D3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0D71A-87F3-4335-93B8-75190110AA0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58283-D16F-47B3-A6A2-C24DE71D7EBA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0BD43-550D-41A2-92D6-5B7BDA44AFF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288DD-63F9-45B8-B7EA-F26EB0FA4299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38150-698E-4F31-B638-6C3AD8640D0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934AA-78C1-4C63-93BC-A5D96411E938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C3A70-30F4-4785-9144-F1EC69815D9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62D89-93B4-4A5D-A278-BB8ACD4DFDFA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2700E-F2D0-49AD-8478-EDB5C1B4C5F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73E97-196A-457F-9668-A08C3019B286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1C3F-6C98-4B54-BD9E-528657022AC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856064-7C4D-4135-BEC3-624836101537}" type="datetimeFigureOut">
              <a:rPr lang="nl-NL"/>
              <a:pPr>
                <a:defRPr/>
              </a:pPr>
              <a:t>8-8-2018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0CA3B7-F57F-4C8F-BAF5-7471EE21730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5a - 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ndAc>
      <p:stSnd>
        <p:snd r:embed="rId2" name="01. Harlequin &amp; PierrotS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50 -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099- 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39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40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11  - 3.jpg"/>
          <p:cNvPicPr>
            <a:picLocks noGrp="1" noChangeAspect="1"/>
          </p:cNvPicPr>
          <p:nvPr isPhoto="1"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9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10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8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28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29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4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8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47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45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06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30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07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26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46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2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44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00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01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02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03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04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05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13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15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16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17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19 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20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21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22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23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24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25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27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31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132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136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Afbeelding 1" descr="149 -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Afbeelding 1" descr="138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Afbeelding 1" descr="143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Afbeelding 1" descr="148 -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Afbeelding 1" descr="135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Afbeelding 1" descr="142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Afbeelding 1" descr="137 - 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1D916C00-CB4E-4B86-BA71-D040D6AE1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876006"/>
            <a:ext cx="1722385" cy="18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Morgenstond tot Avondrood </Template>
  <TotalTime>2</TotalTime>
  <Words>0</Words>
  <Application>Microsoft Office PowerPoint</Application>
  <PresentationFormat>Diavoorstelling (16:9)</PresentationFormat>
  <Paragraphs>0</Paragraphs>
  <Slides>50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50</vt:i4>
      </vt:variant>
    </vt:vector>
  </HeadingPairs>
  <TitlesOfParts>
    <vt:vector size="5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2018-08-08T06:32:26Z</dcterms:created>
  <dcterms:modified xsi:type="dcterms:W3CDTF">2018-08-08T06:34:43Z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-54285748</vt:i4>
  </property>
  <property fmtid="{D5CDD505-2E9C-101B-9397-08002B2CF9AE}" pid="3" name="_NewReviewCycle">
    <vt:lpwstr/>
  </property>
  <property fmtid="{D5CDD505-2E9C-101B-9397-08002B2CF9AE}" pid="4" name="_EmailSubject">
    <vt:lpwstr>Diaporama du jour</vt:lpwstr>
  </property>
  <property fmtid="{D5CDD505-2E9C-101B-9397-08002B2CF9AE}" pid="5" name="_AuthorEmail">
    <vt:lpwstr>papyjclaude@papy16.net</vt:lpwstr>
  </property>
  <property fmtid="{D5CDD505-2E9C-101B-9397-08002B2CF9AE}" pid="6" name="_AuthorEmailDisplayName">
    <vt:lpwstr>papyjclaude@papy16.net</vt:lpwstr>
  </property>
</Properties>
</file>