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9"/>
  </p:notesMasterIdLst>
  <p:sldIdLst>
    <p:sldId id="452" r:id="rId2"/>
    <p:sldId id="359" r:id="rId3"/>
    <p:sldId id="389" r:id="rId4"/>
    <p:sldId id="269" r:id="rId5"/>
    <p:sldId id="391" r:id="rId6"/>
    <p:sldId id="400" r:id="rId7"/>
    <p:sldId id="402" r:id="rId8"/>
    <p:sldId id="395" r:id="rId9"/>
    <p:sldId id="394" r:id="rId10"/>
    <p:sldId id="442" r:id="rId11"/>
    <p:sldId id="396" r:id="rId12"/>
    <p:sldId id="312" r:id="rId13"/>
    <p:sldId id="304" r:id="rId14"/>
    <p:sldId id="286" r:id="rId15"/>
    <p:sldId id="414" r:id="rId16"/>
    <p:sldId id="301" r:id="rId17"/>
    <p:sldId id="410" r:id="rId18"/>
    <p:sldId id="416" r:id="rId19"/>
    <p:sldId id="287" r:id="rId20"/>
    <p:sldId id="423" r:id="rId21"/>
    <p:sldId id="417" r:id="rId22"/>
    <p:sldId id="413" r:id="rId23"/>
    <p:sldId id="374" r:id="rId24"/>
    <p:sldId id="357" r:id="rId25"/>
    <p:sldId id="447" r:id="rId26"/>
    <p:sldId id="448" r:id="rId27"/>
    <p:sldId id="449" r:id="rId28"/>
    <p:sldId id="450" r:id="rId29"/>
    <p:sldId id="451" r:id="rId30"/>
    <p:sldId id="259" r:id="rId31"/>
    <p:sldId id="288" r:id="rId32"/>
    <p:sldId id="258" r:id="rId33"/>
    <p:sldId id="364" r:id="rId34"/>
    <p:sldId id="419" r:id="rId35"/>
    <p:sldId id="322" r:id="rId36"/>
    <p:sldId id="290" r:id="rId37"/>
    <p:sldId id="295" r:id="rId38"/>
    <p:sldId id="367" r:id="rId39"/>
    <p:sldId id="385" r:id="rId40"/>
    <p:sldId id="383" r:id="rId41"/>
    <p:sldId id="282" r:id="rId42"/>
    <p:sldId id="283" r:id="rId43"/>
    <p:sldId id="291" r:id="rId44"/>
    <p:sldId id="281" r:id="rId45"/>
    <p:sldId id="380" r:id="rId46"/>
    <p:sldId id="361" r:id="rId47"/>
    <p:sldId id="292" r:id="rId48"/>
    <p:sldId id="261" r:id="rId49"/>
    <p:sldId id="363" r:id="rId50"/>
    <p:sldId id="310" r:id="rId51"/>
    <p:sldId id="307" r:id="rId52"/>
    <p:sldId id="309" r:id="rId53"/>
    <p:sldId id="421" r:id="rId54"/>
    <p:sldId id="412" r:id="rId55"/>
    <p:sldId id="297" r:id="rId56"/>
    <p:sldId id="289" r:id="rId57"/>
    <p:sldId id="362" r:id="rId58"/>
    <p:sldId id="382" r:id="rId59"/>
    <p:sldId id="273" r:id="rId60"/>
    <p:sldId id="263" r:id="rId61"/>
    <p:sldId id="293" r:id="rId62"/>
    <p:sldId id="319" r:id="rId63"/>
    <p:sldId id="350" r:id="rId64"/>
    <p:sldId id="274" r:id="rId65"/>
    <p:sldId id="437" r:id="rId66"/>
    <p:sldId id="438" r:id="rId67"/>
    <p:sldId id="439" r:id="rId68"/>
    <p:sldId id="440" r:id="rId69"/>
    <p:sldId id="441" r:id="rId70"/>
    <p:sldId id="444" r:id="rId71"/>
    <p:sldId id="446" r:id="rId72"/>
    <p:sldId id="278" r:id="rId73"/>
    <p:sldId id="418" r:id="rId74"/>
    <p:sldId id="277" r:id="rId75"/>
    <p:sldId id="392" r:id="rId76"/>
    <p:sldId id="388" r:id="rId77"/>
    <p:sldId id="453" r:id="rId7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dVvgsoPFAN2zf2njAqL7Q==" hashData="PoM892UlM8XtIduxlouWcN9gy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74" autoAdjust="0"/>
    <p:restoredTop sz="94660"/>
  </p:normalViewPr>
  <p:slideViewPr>
    <p:cSldViewPr>
      <p:cViewPr varScale="1">
        <p:scale>
          <a:sx n="107" d="100"/>
          <a:sy n="107" d="100"/>
        </p:scale>
        <p:origin x="-7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EF89F1-BF51-46D7-AB94-AD0536DF0EC4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EDD447-A301-40CB-87DB-AA7394C990A1}" type="slidenum">
              <a:rPr lang="es-ES"/>
              <a:pPr/>
              <a:t>2</a:t>
            </a:fld>
            <a:endParaRPr lang="es-ES"/>
          </a:p>
        </p:txBody>
      </p:sp>
      <p:sp>
        <p:nvSpPr>
          <p:cNvPr id="21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216591-A279-41B3-923F-D4350617D480}" type="slidenum">
              <a:rPr lang="es-ES"/>
              <a:pPr/>
              <a:t>3</a:t>
            </a:fld>
            <a:endParaRPr lang="es-ES"/>
          </a:p>
        </p:txBody>
      </p:sp>
      <p:sp>
        <p:nvSpPr>
          <p:cNvPr id="276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54B527-5823-48D7-B540-A27F6D39D80C}" type="slidenum">
              <a:rPr lang="es-ES"/>
              <a:pPr/>
              <a:t>4</a:t>
            </a:fld>
            <a:endParaRPr lang="es-E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215352-4FDF-439B-9CCF-8752E69B6EB5}" type="slidenum">
              <a:rPr lang="es-ES"/>
              <a:pPr/>
              <a:t>5</a:t>
            </a:fld>
            <a:endParaRPr lang="es-ES"/>
          </a:p>
        </p:txBody>
      </p:sp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C666D3-0616-4A1E-B6AF-4881ECBEEDA0}" type="slidenum">
              <a:rPr lang="es-ES"/>
              <a:pPr/>
              <a:t>6</a:t>
            </a:fld>
            <a:endParaRPr lang="es-ES"/>
          </a:p>
        </p:txBody>
      </p:sp>
      <p:sp>
        <p:nvSpPr>
          <p:cNvPr id="299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0E7C85-6E55-433F-8A22-BD3631C8827C}" type="slidenum">
              <a:rPr lang="es-ES"/>
              <a:pPr/>
              <a:t>7</a:t>
            </a:fld>
            <a:endParaRPr lang="es-ES"/>
          </a:p>
        </p:txBody>
      </p:sp>
      <p:sp>
        <p:nvSpPr>
          <p:cNvPr id="303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0E194B-73D6-498A-9DE2-5AE5CEA2883D}" type="slidenum">
              <a:rPr lang="es-ES"/>
              <a:pPr/>
              <a:t>8</a:t>
            </a:fld>
            <a:endParaRPr lang="es-ES"/>
          </a:p>
        </p:txBody>
      </p:sp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95C78A-3A66-4816-9E07-9BE05A323D66}" type="slidenum">
              <a:rPr lang="es-ES"/>
              <a:pPr/>
              <a:t>9</a:t>
            </a:fld>
            <a:endParaRPr lang="es-ES"/>
          </a:p>
        </p:txBody>
      </p:sp>
      <p:sp>
        <p:nvSpPr>
          <p:cNvPr id="286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9895D6-C8D8-43D1-AB5E-541AA74CF5DD}" type="slidenum">
              <a:rPr lang="es-ES"/>
              <a:pPr/>
              <a:t>10</a:t>
            </a:fld>
            <a:endParaRPr lang="es-ES"/>
          </a:p>
        </p:txBody>
      </p:sp>
      <p:sp>
        <p:nvSpPr>
          <p:cNvPr id="385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5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DDAE10-86EF-499E-8DFD-665A85732155}" type="slidenum">
              <a:rPr lang="es-ES"/>
              <a:pPr/>
              <a:t>11</a:t>
            </a:fld>
            <a:endParaRPr lang="es-ES"/>
          </a:p>
        </p:txBody>
      </p:sp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6DB7E8-061C-474E-AE88-0D1179235F60}" type="slidenum">
              <a:rPr lang="es-ES"/>
              <a:pPr/>
              <a:t>12</a:t>
            </a:fld>
            <a:endParaRPr lang="es-E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1F3CC7-804A-4870-9A77-965A9102C26E}" type="slidenum">
              <a:rPr lang="es-ES"/>
              <a:pPr/>
              <a:t>13</a:t>
            </a:fld>
            <a:endParaRPr lang="es-ES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834EE7-113D-434C-9690-11BC9FD2092E}" type="slidenum">
              <a:rPr lang="es-ES"/>
              <a:pPr/>
              <a:t>14</a:t>
            </a:fld>
            <a:endParaRPr lang="es-ES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5034D3-0EA8-4525-B87B-D55BBD141191}" type="slidenum">
              <a:rPr lang="es-ES"/>
              <a:pPr/>
              <a:t>15</a:t>
            </a:fld>
            <a:endParaRPr lang="es-ES"/>
          </a:p>
        </p:txBody>
      </p:sp>
      <p:sp>
        <p:nvSpPr>
          <p:cNvPr id="327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5DF7A1-D246-4BB7-8A9F-8972FF008D86}" type="slidenum">
              <a:rPr lang="es-ES"/>
              <a:pPr/>
              <a:t>16</a:t>
            </a:fld>
            <a:endParaRPr lang="es-ES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DFEFBE-7FB9-4F9C-854E-C3548CC1D1DB}" type="slidenum">
              <a:rPr lang="es-ES"/>
              <a:pPr/>
              <a:t>17</a:t>
            </a:fld>
            <a:endParaRPr lang="es-ES"/>
          </a:p>
        </p:txBody>
      </p:sp>
      <p:sp>
        <p:nvSpPr>
          <p:cNvPr id="319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BE6FF0-2419-485D-A201-960B720B0AEE}" type="slidenum">
              <a:rPr lang="es-ES"/>
              <a:pPr/>
              <a:t>18</a:t>
            </a:fld>
            <a:endParaRPr lang="es-ES"/>
          </a:p>
        </p:txBody>
      </p:sp>
      <p:sp>
        <p:nvSpPr>
          <p:cNvPr id="331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394B37-3FCA-425A-A71B-91AAC5DBA7FB}" type="slidenum">
              <a:rPr lang="es-ES"/>
              <a:pPr/>
              <a:t>19</a:t>
            </a:fld>
            <a:endParaRPr lang="es-ES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FD0DB0-8D39-4112-84FB-69C2B5053BD5}" type="slidenum">
              <a:rPr lang="es-ES"/>
              <a:pPr/>
              <a:t>20</a:t>
            </a:fld>
            <a:endParaRPr lang="es-ES"/>
          </a:p>
        </p:txBody>
      </p:sp>
      <p:sp>
        <p:nvSpPr>
          <p:cNvPr id="346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445CAA-A006-4789-BD80-D82D71B25834}" type="slidenum">
              <a:rPr lang="es-ES"/>
              <a:pPr/>
              <a:t>21</a:t>
            </a:fld>
            <a:endParaRPr lang="es-ES"/>
          </a:p>
        </p:txBody>
      </p:sp>
      <p:sp>
        <p:nvSpPr>
          <p:cNvPr id="333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2C1C44-0F1F-4BC9-9CC8-ECF51A64D0E1}" type="slidenum">
              <a:rPr lang="es-ES"/>
              <a:pPr/>
              <a:t>22</a:t>
            </a:fld>
            <a:endParaRPr lang="es-ES"/>
          </a:p>
        </p:txBody>
      </p:sp>
      <p:sp>
        <p:nvSpPr>
          <p:cNvPr id="325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5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D86D95-CECF-4C79-A233-4E5C62EA374B}" type="slidenum">
              <a:rPr lang="es-ES"/>
              <a:pPr/>
              <a:t>23</a:t>
            </a:fld>
            <a:endParaRPr lang="es-ES"/>
          </a:p>
        </p:txBody>
      </p:sp>
      <p:sp>
        <p:nvSpPr>
          <p:cNvPr id="245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E1B945-A172-435C-979A-665831054CA8}" type="slidenum">
              <a:rPr lang="es-ES"/>
              <a:pPr/>
              <a:t>24</a:t>
            </a:fld>
            <a:endParaRPr lang="es-ES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5A4938-38E6-4832-9880-2FC21416C53D}" type="slidenum">
              <a:rPr lang="es-ES"/>
              <a:pPr/>
              <a:t>25</a:t>
            </a:fld>
            <a:endParaRPr lang="es-ES"/>
          </a:p>
        </p:txBody>
      </p:sp>
      <p:sp>
        <p:nvSpPr>
          <p:cNvPr id="395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DD975C-601F-40F8-A883-86C68BA4CFCD}" type="slidenum">
              <a:rPr lang="es-ES"/>
              <a:pPr/>
              <a:t>26</a:t>
            </a:fld>
            <a:endParaRPr lang="es-ES"/>
          </a:p>
        </p:txBody>
      </p:sp>
      <p:sp>
        <p:nvSpPr>
          <p:cNvPr id="397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7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704D33-7C04-4319-B23D-CEB02C723104}" type="slidenum">
              <a:rPr lang="es-ES"/>
              <a:pPr/>
              <a:t>27</a:t>
            </a:fld>
            <a:endParaRPr lang="es-ES"/>
          </a:p>
        </p:txBody>
      </p:sp>
      <p:sp>
        <p:nvSpPr>
          <p:cNvPr id="399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6DD755-AC1E-457B-887E-4AAC473D1B75}" type="slidenum">
              <a:rPr lang="es-ES"/>
              <a:pPr/>
              <a:t>28</a:t>
            </a:fld>
            <a:endParaRPr lang="es-ES"/>
          </a:p>
        </p:txBody>
      </p:sp>
      <p:sp>
        <p:nvSpPr>
          <p:cNvPr id="401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1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6C29D1-791F-4763-864C-3861EC06687A}" type="slidenum">
              <a:rPr lang="es-ES"/>
              <a:pPr/>
              <a:t>29</a:t>
            </a:fld>
            <a:endParaRPr lang="es-ES"/>
          </a:p>
        </p:txBody>
      </p:sp>
      <p:sp>
        <p:nvSpPr>
          <p:cNvPr id="40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D00E5B-B6B2-4C4D-9862-D06F92E3958D}" type="slidenum">
              <a:rPr lang="es-ES"/>
              <a:pPr/>
              <a:t>30</a:t>
            </a:fld>
            <a:endParaRPr lang="es-E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0CEA69-21D3-430D-86B3-B700C65C5B6A}" type="slidenum">
              <a:rPr lang="es-ES"/>
              <a:pPr/>
              <a:t>31</a:t>
            </a:fld>
            <a:endParaRPr lang="es-ES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E5F63E-9A99-497D-B571-667129FDF64F}" type="slidenum">
              <a:rPr lang="es-ES"/>
              <a:pPr/>
              <a:t>32</a:t>
            </a:fld>
            <a:endParaRPr lang="es-E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EF928A-6517-4E9B-9E87-2301B9FA85E8}" type="slidenum">
              <a:rPr lang="es-ES"/>
              <a:pPr/>
              <a:t>33</a:t>
            </a:fld>
            <a:endParaRPr lang="es-ES"/>
          </a:p>
        </p:txBody>
      </p:sp>
      <p:sp>
        <p:nvSpPr>
          <p:cNvPr id="225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E9F904-8288-4186-8DC0-61C5DFBA7D7A}" type="slidenum">
              <a:rPr lang="es-ES"/>
              <a:pPr/>
              <a:t>34</a:t>
            </a:fld>
            <a:endParaRPr lang="es-ES"/>
          </a:p>
        </p:txBody>
      </p:sp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319DA5-6801-44B3-AB85-620EECD5E040}" type="slidenum">
              <a:rPr lang="es-ES"/>
              <a:pPr/>
              <a:t>35</a:t>
            </a:fld>
            <a:endParaRPr lang="es-ES"/>
          </a:p>
        </p:txBody>
      </p:sp>
      <p:sp>
        <p:nvSpPr>
          <p:cNvPr id="145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2168EA-D65A-4559-AE4E-2604EF76CDCA}" type="slidenum">
              <a:rPr lang="es-ES"/>
              <a:pPr/>
              <a:t>36</a:t>
            </a:fld>
            <a:endParaRPr lang="es-ES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9F8724-E792-48B8-AEF3-2EDD7FAEC58A}" type="slidenum">
              <a:rPr lang="es-ES"/>
              <a:pPr/>
              <a:t>37</a:t>
            </a:fld>
            <a:endParaRPr lang="es-E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8D0959-6F4F-4131-99E7-CE8043CC750D}" type="slidenum">
              <a:rPr lang="es-ES"/>
              <a:pPr/>
              <a:t>38</a:t>
            </a:fld>
            <a:endParaRPr lang="es-ES"/>
          </a:p>
        </p:txBody>
      </p:sp>
      <p:sp>
        <p:nvSpPr>
          <p:cNvPr id="231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30BDE7-C20F-4D31-8B29-84A56047639D}" type="slidenum">
              <a:rPr lang="es-ES"/>
              <a:pPr/>
              <a:t>39</a:t>
            </a:fld>
            <a:endParaRPr lang="es-ES"/>
          </a:p>
        </p:txBody>
      </p:sp>
      <p:sp>
        <p:nvSpPr>
          <p:cNvPr id="26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D1076A-4D7B-45ED-A8FE-7B83B92C5334}" type="slidenum">
              <a:rPr lang="es-ES"/>
              <a:pPr/>
              <a:t>40</a:t>
            </a:fld>
            <a:endParaRPr lang="es-ES"/>
          </a:p>
        </p:txBody>
      </p:sp>
      <p:sp>
        <p:nvSpPr>
          <p:cNvPr id="264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85FA7E-82AF-49C6-B8A9-71C34B703559}" type="slidenum">
              <a:rPr lang="es-ES"/>
              <a:pPr/>
              <a:t>41</a:t>
            </a:fld>
            <a:endParaRPr lang="es-ES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7E3791-1DB6-46B2-8516-9E87EC311655}" type="slidenum">
              <a:rPr lang="es-ES"/>
              <a:pPr/>
              <a:t>42</a:t>
            </a:fld>
            <a:endParaRPr lang="es-ES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21705B-59E2-41F9-80C7-4DF7C8021C4C}" type="slidenum">
              <a:rPr lang="es-ES"/>
              <a:pPr/>
              <a:t>43</a:t>
            </a:fld>
            <a:endParaRPr lang="es-ES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1A0F76-EAD0-4384-BC93-A76A39A077C5}" type="slidenum">
              <a:rPr lang="es-ES"/>
              <a:pPr/>
              <a:t>44</a:t>
            </a:fld>
            <a:endParaRPr lang="es-ES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519E5B-50EC-4D32-8F59-C90BC87DD1E5}" type="slidenum">
              <a:rPr lang="es-ES"/>
              <a:pPr/>
              <a:t>45</a:t>
            </a:fld>
            <a:endParaRPr lang="es-ES"/>
          </a:p>
        </p:txBody>
      </p:sp>
      <p:sp>
        <p:nvSpPr>
          <p:cNvPr id="258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8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AD20AB-309A-4013-AA96-C34C824456AD}" type="slidenum">
              <a:rPr lang="es-ES"/>
              <a:pPr/>
              <a:t>46</a:t>
            </a:fld>
            <a:endParaRPr lang="es-ES"/>
          </a:p>
        </p:txBody>
      </p:sp>
      <p:sp>
        <p:nvSpPr>
          <p:cNvPr id="219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C4B7C0-B34D-47E3-ADD6-BCFFC6AC4FCE}" type="slidenum">
              <a:rPr lang="es-ES"/>
              <a:pPr/>
              <a:t>47</a:t>
            </a:fld>
            <a:endParaRPr lang="es-ES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4842CF-32AD-4685-ADF8-C0BDEE9BA7F1}" type="slidenum">
              <a:rPr lang="es-ES"/>
              <a:pPr/>
              <a:t>48</a:t>
            </a:fld>
            <a:endParaRPr lang="es-ES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83DE76-59B3-45BC-8BFB-D92435542801}" type="slidenum">
              <a:rPr lang="es-ES"/>
              <a:pPr/>
              <a:t>49</a:t>
            </a:fld>
            <a:endParaRPr lang="es-ES"/>
          </a:p>
        </p:txBody>
      </p:sp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D0FF8A-9C6F-4191-A2EC-477DB08FFBFC}" type="slidenum">
              <a:rPr lang="es-ES"/>
              <a:pPr/>
              <a:t>50</a:t>
            </a:fld>
            <a:endParaRPr lang="es-ES"/>
          </a:p>
        </p:txBody>
      </p:sp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8C71A9-F5A9-4B5D-BC4E-AE296A715366}" type="slidenum">
              <a:rPr lang="es-ES"/>
              <a:pPr/>
              <a:t>51</a:t>
            </a:fld>
            <a:endParaRPr lang="es-ES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F51318-DCC7-4838-B4B7-B2C13D65CAA5}" type="slidenum">
              <a:rPr lang="es-ES"/>
              <a:pPr/>
              <a:t>52</a:t>
            </a:fld>
            <a:endParaRPr lang="es-E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EB2F87-9C7F-4954-A437-2683755A0FAF}" type="slidenum">
              <a:rPr lang="es-ES"/>
              <a:pPr/>
              <a:t>53</a:t>
            </a:fld>
            <a:endParaRPr lang="es-ES"/>
          </a:p>
        </p:txBody>
      </p:sp>
      <p:sp>
        <p:nvSpPr>
          <p:cNvPr id="342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64212E-EB16-47BE-B731-A0CF12C23913}" type="slidenum">
              <a:rPr lang="es-ES"/>
              <a:pPr/>
              <a:t>54</a:t>
            </a:fld>
            <a:endParaRPr lang="es-ES"/>
          </a:p>
        </p:txBody>
      </p:sp>
      <p:sp>
        <p:nvSpPr>
          <p:cNvPr id="323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A9DA92-FD09-4773-BD5E-6B6262227197}" type="slidenum">
              <a:rPr lang="es-ES"/>
              <a:pPr/>
              <a:t>55</a:t>
            </a:fld>
            <a:endParaRPr lang="es-ES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6CD107-47D8-4570-B27C-87BFF3C0DC17}" type="slidenum">
              <a:rPr lang="es-ES"/>
              <a:pPr/>
              <a:t>56</a:t>
            </a:fld>
            <a:endParaRPr lang="es-ES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D7B172-E133-49BD-B10E-2A29CF463EA9}" type="slidenum">
              <a:rPr lang="es-ES"/>
              <a:pPr/>
              <a:t>57</a:t>
            </a:fld>
            <a:endParaRPr lang="es-ES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B43075-AB13-4748-85F1-C3D144E25937}" type="slidenum">
              <a:rPr lang="es-ES"/>
              <a:pPr/>
              <a:t>58</a:t>
            </a:fld>
            <a:endParaRPr lang="es-ES"/>
          </a:p>
        </p:txBody>
      </p:sp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7740B5-5308-42F0-B9FF-E2BEEBB90D23}" type="slidenum">
              <a:rPr lang="es-ES"/>
              <a:pPr/>
              <a:t>59</a:t>
            </a:fld>
            <a:endParaRPr lang="es-E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5F13A0-C20A-4A53-BFDA-B67CFB8E46F2}" type="slidenum">
              <a:rPr lang="es-ES"/>
              <a:pPr/>
              <a:t>60</a:t>
            </a:fld>
            <a:endParaRPr lang="es-ES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B8494A-9081-41C0-8414-9DA30D99930A}" type="slidenum">
              <a:rPr lang="es-ES"/>
              <a:pPr/>
              <a:t>61</a:t>
            </a:fld>
            <a:endParaRPr lang="es-ES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126B7F-7920-4C72-9748-AD1206EB611C}" type="slidenum">
              <a:rPr lang="es-ES"/>
              <a:pPr/>
              <a:t>62</a:t>
            </a:fld>
            <a:endParaRPr lang="es-ES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324B23-49E4-40EB-90E2-1CB665E55395}" type="slidenum">
              <a:rPr lang="es-ES"/>
              <a:pPr/>
              <a:t>63</a:t>
            </a:fld>
            <a:endParaRPr lang="es-ES"/>
          </a:p>
        </p:txBody>
      </p:sp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12B270-5BA5-494A-AE93-AB8BEB8F9348}" type="slidenum">
              <a:rPr lang="es-ES"/>
              <a:pPr/>
              <a:t>64</a:t>
            </a:fld>
            <a:endParaRPr lang="es-E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819323-1639-43C7-B5CD-7E71616B9635}" type="slidenum">
              <a:rPr lang="es-ES"/>
              <a:pPr/>
              <a:t>65</a:t>
            </a:fld>
            <a:endParaRPr lang="es-ES"/>
          </a:p>
        </p:txBody>
      </p:sp>
      <p:sp>
        <p:nvSpPr>
          <p:cNvPr id="374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4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6183DF-00A3-4169-B426-648399BDA6C1}" type="slidenum">
              <a:rPr lang="es-ES"/>
              <a:pPr/>
              <a:t>66</a:t>
            </a:fld>
            <a:endParaRPr lang="es-ES"/>
          </a:p>
        </p:txBody>
      </p:sp>
      <p:sp>
        <p:nvSpPr>
          <p:cNvPr id="376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4D1D32-A5FF-4867-ACF1-E1E7FB364AC7}" type="slidenum">
              <a:rPr lang="es-ES"/>
              <a:pPr/>
              <a:t>67</a:t>
            </a:fld>
            <a:endParaRPr lang="es-ES"/>
          </a:p>
        </p:txBody>
      </p:sp>
      <p:sp>
        <p:nvSpPr>
          <p:cNvPr id="37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65C1E4-5961-4FD6-8CD6-B62F5E0850F1}" type="slidenum">
              <a:rPr lang="es-ES"/>
              <a:pPr/>
              <a:t>68</a:t>
            </a:fld>
            <a:endParaRPr lang="es-ES"/>
          </a:p>
        </p:txBody>
      </p:sp>
      <p:sp>
        <p:nvSpPr>
          <p:cNvPr id="380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025013-AA48-44CA-973B-81BFF478F48F}" type="slidenum">
              <a:rPr lang="es-ES"/>
              <a:pPr/>
              <a:t>69</a:t>
            </a:fld>
            <a:endParaRPr lang="es-ES"/>
          </a:p>
        </p:txBody>
      </p:sp>
      <p:sp>
        <p:nvSpPr>
          <p:cNvPr id="382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9739EC-2C4E-448C-98A1-549ACBE78F59}" type="slidenum">
              <a:rPr lang="es-ES"/>
              <a:pPr/>
              <a:t>70</a:t>
            </a:fld>
            <a:endParaRPr lang="es-ES"/>
          </a:p>
        </p:txBody>
      </p:sp>
      <p:sp>
        <p:nvSpPr>
          <p:cNvPr id="389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0F8951-2573-4202-AFDD-B4D4430B0919}" type="slidenum">
              <a:rPr lang="es-ES"/>
              <a:pPr/>
              <a:t>71</a:t>
            </a:fld>
            <a:endParaRPr lang="es-ES"/>
          </a:p>
        </p:txBody>
      </p:sp>
      <p:sp>
        <p:nvSpPr>
          <p:cNvPr id="393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3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1D55FD-8545-4FCB-A76D-865561BD77DB}" type="slidenum">
              <a:rPr lang="es-ES"/>
              <a:pPr/>
              <a:t>72</a:t>
            </a:fld>
            <a:endParaRPr lang="es-ES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EB146C-912F-426C-ABE3-4D80CF61926D}" type="slidenum">
              <a:rPr lang="es-ES"/>
              <a:pPr/>
              <a:t>73</a:t>
            </a:fld>
            <a:endParaRPr lang="es-ES"/>
          </a:p>
        </p:txBody>
      </p:sp>
      <p:sp>
        <p:nvSpPr>
          <p:cNvPr id="335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526953-9F4F-452E-8615-56ECBC9524AF}" type="slidenum">
              <a:rPr lang="es-ES"/>
              <a:pPr/>
              <a:t>74</a:t>
            </a:fld>
            <a:endParaRPr lang="es-E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8EA788-11E5-42B3-9615-00B70BD29344}" type="slidenum">
              <a:rPr lang="es-ES"/>
              <a:pPr/>
              <a:t>75</a:t>
            </a:fld>
            <a:endParaRPr lang="es-ES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EE43E0-26CA-4166-8521-40BA90EBE23C}" type="slidenum">
              <a:rPr lang="es-ES"/>
              <a:pPr/>
              <a:t>76</a:t>
            </a:fld>
            <a:endParaRPr lang="es-ES"/>
          </a:p>
        </p:txBody>
      </p:sp>
      <p:sp>
        <p:nvSpPr>
          <p:cNvPr id="274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627AF2-18A5-4520-B3E3-C6E0483B616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88DD4-CAE9-4230-8535-386DFF0B842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E79920-A7AA-4A4C-B977-E2744BAF8A9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F9D86-ED65-452B-8156-80C17B0E42E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A5A51-C3B5-4AE0-BBDA-E5F538B8B7F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DE626-6F30-4793-8E45-03D0A4CA50B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9DEB-C16D-455C-8255-86483051404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305723-82E8-446B-BAB0-A19FA92829F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91FCB-E964-42CF-8D5F-F135D1971B6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8FF67-352B-4FA3-B821-02306818BCF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2164A-6F8B-459A-81D4-BB013762F96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A443597-BFE2-4DA8-A78E-F605A9B7882D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480" y="2708900"/>
            <a:ext cx="750109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Pictures of the Year 2010</a:t>
            </a:r>
          </a:p>
          <a:p>
            <a:pPr algn="ctr"/>
            <a:r>
              <a:rPr lang="nl-BE" sz="4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=&gt; Environment &lt;=</a:t>
            </a:r>
            <a:endParaRPr lang="en-US" sz="4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3" name="Picture 2" descr="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0" y="6021360"/>
            <a:ext cx="499831" cy="499831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  <p:sndAc>
      <p:stSnd loop="1">
        <p:snd r:embed="rId2" name="After The Rain雨后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20" name="Picture 4" descr="rCA2NJ0M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2613"/>
            <a:ext cx="9177338" cy="56911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60" name="Picture 4" descr="A-woman-strolls-next-to-s-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0225"/>
            <a:ext cx="9177338" cy="57959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s20_263958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1488"/>
            <a:ext cx="9148763" cy="59150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6" name="Picture 4" descr="rCA0TZ0J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0863"/>
            <a:ext cx="9177338" cy="57546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988" name="Picture 4" descr="rCA0E1FU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6075"/>
            <a:ext cx="9177338" cy="6165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084" name="Picture 4" descr="s19_26386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610"/>
            <a:ext cx="9148763" cy="55451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748" name="Picture 4" descr="121610pod09_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" y="0"/>
            <a:ext cx="80867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700" name="Picture 4" descr="Snow-ploughs-work-to-clea-0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22338"/>
            <a:ext cx="9177338" cy="5011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004" name="Picture 4" descr="icebreaker_DENMAR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796" name="Picture 4" descr="rlo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482600"/>
            <a:ext cx="9177338" cy="58912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4" name="Picture 4" descr="Storms-pummel-Mideast14-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309563"/>
            <a:ext cx="9148763" cy="62372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0" name="Picture 4" descr="rCA8YVXJ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509588"/>
            <a:ext cx="9177338" cy="5838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Storms-pummel-Mideast14-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8488"/>
            <a:ext cx="9148763" cy="56594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660" name="Picture 4" descr="082710pod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714375"/>
            <a:ext cx="9177338" cy="5429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descarga (15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642938"/>
            <a:ext cx="9177338" cy="5572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468" name="Picture 4" descr="descarga (20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9275"/>
            <a:ext cx="9177338" cy="568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756" name="Picture 4" descr="pb-101218-spainflood-cannon_photoblog9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5400"/>
            <a:ext cx="9177338" cy="688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120210pod11_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9738"/>
            <a:ext cx="9177338" cy="5976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092" name="Picture 4" descr="A-fireman-clears-the-mud--0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00"/>
            <a:ext cx="9177338" cy="56880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804" name="Picture 4" descr="y24_246181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379413"/>
            <a:ext cx="9148763" cy="6099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612" name="Picture 4" descr="descarga (25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4050"/>
            <a:ext cx="9177338" cy="5548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40" name="Picture 4" descr="rCAF5UCC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93267"/>
            <a:ext cx="9177338" cy="54721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24" name="Picture 4" descr="TRPar365279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995363"/>
            <a:ext cx="9188450" cy="4867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244" name="Picture 4" descr="rCASPHQL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9113"/>
            <a:ext cx="9177338" cy="5819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292" name="Picture 4" descr="rCABJ0U2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610"/>
            <a:ext cx="9177338" cy="5616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8340" name="Picture 4" descr="rCA14RV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1163"/>
            <a:ext cx="9177338" cy="603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388" name="Picture 4" descr="y07_253671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496888"/>
            <a:ext cx="9148763" cy="58626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436" name="Picture 4" descr="RTXT249_Co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547688"/>
            <a:ext cx="9177338" cy="57610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escarga (14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409575"/>
            <a:ext cx="9177338" cy="6038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descarga (8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9438"/>
            <a:ext cx="9177338" cy="56975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escarga (6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509588"/>
            <a:ext cx="9177338" cy="58372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60" name="Picture 4" descr="rCA2PN17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1338"/>
            <a:ext cx="9177338" cy="5775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900" name="Picture 4" descr="082710pod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8325"/>
            <a:ext cx="9177338" cy="5721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4" name="Picture 4" descr="rCA98Z9J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2775"/>
            <a:ext cx="9177338" cy="5630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descarga (13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5175"/>
            <a:ext cx="9177338" cy="5327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descarga (21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30250"/>
            <a:ext cx="9177338" cy="5397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4" name="Picture 4" descr="rCA8008Q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700088"/>
            <a:ext cx="9177338" cy="54562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8" name="Picture 4" descr="rCA6XE0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00"/>
            <a:ext cx="9177338" cy="5722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2" name="Picture 4" descr="rCAMJ277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3888"/>
            <a:ext cx="9177338" cy="5610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descarga (32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5890"/>
            <a:ext cx="9177338" cy="5651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descarga (5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620713"/>
            <a:ext cx="9177338" cy="5616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descarga (12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603250"/>
            <a:ext cx="9177338" cy="5651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descarga (1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6738"/>
            <a:ext cx="9177338" cy="5722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8" name="Picture 4" descr="rCAUDAS4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4705"/>
            <a:ext cx="9177338" cy="5400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6" name="Picture 4" descr="rCAEZWRL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92150"/>
            <a:ext cx="9177338" cy="5473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 descr="descarga (9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6100"/>
            <a:ext cx="9177338" cy="57642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descarga (27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5925"/>
            <a:ext cx="9177338" cy="6026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2" name="Picture 4" descr="rCABHXQS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2775"/>
            <a:ext cx="9177338" cy="5632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 descr="Storms-pummel-Mideast14-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713"/>
            <a:ext cx="9148763" cy="55451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4" name="Picture 4" descr="descarga (24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561975"/>
            <a:ext cx="9177338" cy="5734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0" name="Picture 4" descr="Storms-pummel-Mideast14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525463"/>
            <a:ext cx="9148763" cy="58070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996" name="Picture 4" descr="rCA236X7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8325"/>
            <a:ext cx="9177338" cy="5719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564" name="Picture 4" descr="Storms-pummel-Mideast14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25488"/>
            <a:ext cx="9177338" cy="54070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descarga (19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8740"/>
            <a:ext cx="9177338" cy="5708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descarga (7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00"/>
            <a:ext cx="9177338" cy="57959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4" name="Picture 4" descr="rCAXD1T0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9888"/>
            <a:ext cx="9177338" cy="6118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4" name="Picture 4" descr="rCABXJHR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4350"/>
            <a:ext cx="9177338" cy="58277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rCASTJLC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3250"/>
            <a:ext cx="9177338" cy="5651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rCATABWT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93268"/>
            <a:ext cx="9177338" cy="54721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descarga (10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476250"/>
            <a:ext cx="9177338" cy="5905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00" name="Picture 4" descr="y23_245657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763"/>
            <a:ext cx="9148763" cy="5578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8" name="Picture 4" descr="120310pod01_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3713"/>
            <a:ext cx="9177338" cy="58689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rCA2RBE2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1163"/>
            <a:ext cx="9177338" cy="603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764" name="Picture 4" descr="AP_AMS103_NETHERLANDS_WEA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7213" y="-69850"/>
            <a:ext cx="5487987" cy="6997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812" name="Picture 4" descr="1292689078072londresg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655638"/>
            <a:ext cx="9166226" cy="55451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860" name="Picture 4" descr="People-walk-carefully-dow-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7250"/>
            <a:ext cx="9177338" cy="5141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908" name="Picture 4" descr="snegopady-v-evrope-23-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30250"/>
            <a:ext cx="9177338" cy="5395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956" name="Picture 4" descr="122310pod14_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549275"/>
            <a:ext cx="9177338" cy="5759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100" name="Picture 4" descr="cold_beach_Engla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3112"/>
            <a:ext cx="9144000" cy="58562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196" name="Picture 4" descr="rCARG6XA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1163"/>
            <a:ext cx="9177338" cy="603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rCALJ8HM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5890"/>
            <a:ext cx="9177338" cy="5651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852" name="Picture 4" descr="rCAZHZTD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669925"/>
            <a:ext cx="9177338" cy="5518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rCAOCV27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738188"/>
            <a:ext cx="9177338" cy="5381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604" name="Picture 4" descr="rCACX4K8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9275"/>
            <a:ext cx="9177338" cy="568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412" name="Picture 4" descr="rCAV6HJ0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757238"/>
            <a:ext cx="9177338" cy="5341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87780" y="3068950"/>
            <a:ext cx="31181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End Show</a:t>
            </a:r>
            <a:endParaRPr lang="en-US" sz="4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12200" y="5949350"/>
            <a:ext cx="143340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400" b="1" i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Guimera</a:t>
            </a:r>
            <a:endParaRPr lang="en-US" sz="2400" b="1" i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6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0" presetClass="exit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86</Words>
  <Application>Microsoft Office PowerPoint</Application>
  <PresentationFormat>On-screen Show (4:3)</PresentationFormat>
  <Paragraphs>79</Paragraphs>
  <Slides>77</Slides>
  <Notes>75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77</vt:i4>
      </vt:variant>
    </vt:vector>
  </HeadingPairs>
  <TitlesOfParts>
    <vt:vector size="78" baseType="lpstr">
      <vt:lpstr>Diseño predeterminado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Guimera</dc:creator>
  <cp:lastModifiedBy>Bob Deveen</cp:lastModifiedBy>
  <cp:revision>13</cp:revision>
  <dcterms:created xsi:type="dcterms:W3CDTF">2010-12-24T21:15:57Z</dcterms:created>
  <dcterms:modified xsi:type="dcterms:W3CDTF">2010-12-28T18:39:18Z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