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1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296" r:id="rId37"/>
    <p:sldId id="298" r:id="rId38"/>
    <p:sldId id="300" r:id="rId39"/>
    <p:sldId id="301" r:id="rId40"/>
    <p:sldId id="302" r:id="rId41"/>
    <p:sldId id="303" r:id="rId42"/>
    <p:sldId id="304" r:id="rId43"/>
    <p:sldId id="306" r:id="rId44"/>
    <p:sldId id="307" r:id="rId45"/>
    <p:sldId id="309" r:id="rId46"/>
    <p:sldId id="310" r:id="rId47"/>
    <p:sldId id="311" r:id="rId48"/>
    <p:sldId id="312" r:id="rId49"/>
    <p:sldId id="315" r:id="rId50"/>
    <p:sldId id="316" r:id="rId51"/>
    <p:sldId id="297" r:id="rId52"/>
    <p:sldId id="291" r:id="rId53"/>
    <p:sldId id="305" r:id="rId54"/>
    <p:sldId id="308" r:id="rId55"/>
    <p:sldId id="299" r:id="rId56"/>
    <p:sldId id="313" r:id="rId57"/>
    <p:sldId id="257" r:id="rId58"/>
    <p:sldId id="314" r:id="rId59"/>
  </p:sldIdLst>
  <p:sldSz cx="9144000" cy="5143500" type="screen16x9"/>
  <p:notesSz cx="6858000" cy="9144000"/>
  <p:photoAlbum/>
  <p:defaultTextStyle>
    <a:defPPr>
      <a:defRPr lang="tr-T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90" y="-3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44D363-1054-4FE6-9048-066FAEA5A7F2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ABC3D-C9D1-49CF-BE6A-0231130C7BB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F49CC-F3D5-4FC2-B960-A0FB87B6859F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1A3E4-87F6-4DF7-B8FC-BA33B75BD015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EF72BD-FBE8-4705-A1ED-CAB787FC77E1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9852C-ACE7-4A16-8A52-7B3647FA26E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8ABF6-618D-4179-B400-569BBCE9EF4D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454B85-9493-4451-A8CD-E1100C09D66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7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3EC91-DF53-4D03-927E-A6D41A57FADF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8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46423-11CB-48CE-8821-FCFBA72B643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B6A4F-6D50-4B12-8B64-091BE43F3D6A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4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B73A0-D0B0-494D-BAA6-48BFE61BB0F2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309EB-3FE6-4A0E-AA1C-994351B01031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3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26E42-01AA-4CD3-A0AD-A1697ECAFDB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AD533-320D-4C6B-99B9-A54CD5FFF3FE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A846-57EA-4639-88EA-D0A8E25714E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tr-TR" noProof="0" smtClean="0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2829E-5682-4FB6-8FF3-3899EBFE9896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6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4E8DF-5B7D-4D86-B030-8552CC775269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9D66D-3BF6-4087-8F1E-3A2F28ABD5C6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98B821-D59B-45FE-8510-73A80B59CD4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F0EE33-3B35-4388-AEE8-C1F1E8BB5454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57947-04CC-4CC6-A250-D2688ED7F8B0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Ovr>
    <a:masterClrMapping/>
  </p:clrMapOvr>
  <p:transition spd="slow" advTm="367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294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2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88AC2D-F85E-42EF-87A8-ECA368291FC1}" type="datetimeFigureOut">
              <a:rPr lang="tr-TR"/>
              <a:pPr>
                <a:defRPr/>
              </a:pPr>
              <a:t>02.10.2017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BC28F5E-7260-4EFB-8369-24790D950E24}" type="slidenum">
              <a:rPr lang="tr-TR"/>
              <a:pPr>
                <a:defRPr/>
              </a:pPr>
              <a:t>‹Nº›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367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25074" y="1923678"/>
            <a:ext cx="869385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rial" pitchFamily="34" charset="0"/>
              </a:rPr>
              <a:t>FOTOS DE LUGARES BONITOS</a:t>
            </a:r>
          </a:p>
        </p:txBody>
      </p:sp>
      <p:sp>
        <p:nvSpPr>
          <p:cNvPr id="15362" name="2 CuadroTexto"/>
          <p:cNvSpPr txBox="1">
            <a:spLocks noChangeArrowheads="1"/>
          </p:cNvSpPr>
          <p:nvPr/>
        </p:nvSpPr>
        <p:spPr bwMode="auto">
          <a:xfrm>
            <a:off x="107950" y="4867275"/>
            <a:ext cx="90455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rgbClr val="FF0000"/>
                </a:solidFill>
              </a:rPr>
              <a:t>Música: Abrazos gratis en Sondrio                                                                                                                            Sincronizado</a:t>
            </a:r>
          </a:p>
        </p:txBody>
      </p:sp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 Resim" descr="1221687940eQdyTy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>
    <p:sndAc>
      <p:stSnd>
        <p:snd r:embed="rId2" name="Free Hugs in Sondrio, Italy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 Resim" descr="1223942823mRa3Ne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Resim" descr="1226028878RWDDWM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 Resim" descr="1226785890AFM9VK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Resim" descr="1228226673CwuupYb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1 Resim" descr="1229217321FfwNQA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Resim" descr="1229229204GykM5C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1 Resim" descr="1229283042TZVhyD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Resim" descr="1230947189jYPKnl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Resim" descr="1231747324JX4hc6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1 Resim" descr="1233315689c3VF45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1 Resim" descr="1234365292UzKCEs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Resim" descr="1236518773FKnne4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1 Resim" descr="1239188098YAjyiSx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153988" y="-141288"/>
            <a:ext cx="945197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1 Resim" descr="1241235447zBu8aAS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1 Resim" descr="1243427470nmH5UBu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Resim" descr="1246723792sYNnAN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47663" y="-195263"/>
            <a:ext cx="9839326" cy="5534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1 Resim" descr="1250917840iwnhVm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Resim" descr="1251659557kIPqtS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Resim" descr="1252397027xzsuyY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1 Resim" descr="1252651078ujZKlz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Resim" descr="1253715047HxEA73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1 Resim" descr="1256698028vXEbk9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Resim" descr="1259909118H1zf6s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1 Resim" descr="1260198946Dyn7icd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41288"/>
            <a:ext cx="964882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1 Resim" descr="1263131632WFrzvyw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1 Resim" descr="1266741115fU7M3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1 Resim" descr="1268200222wu1v6dM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1 Resim" descr="1270875180Lis76eq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1 Resim" descr="1272353224BUnZRHv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01613" y="-68263"/>
            <a:ext cx="954722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Resim" descr="1279012508yb8542q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1 Resim" descr="1279012761BqKyKn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1 Resim" descr="1282805739gzityH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1 Resim" descr="1283087853ewZ2EY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1 Resim" descr="1283310551iTlTyWp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1 Resim" descr="1284800424I7yAI3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1 Resim" descr="1289138365aWsmwPE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1 Resim" descr="1289138549jdEYCTx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1 Resim" descr="1292231045ZymXkby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1 Resim" descr="1292247402vMQnILA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1 Resim" descr="1292303708uj6vKd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1 Resim" descr="1297023622mexmsY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1 Resim" descr="1298621362RPG7df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1 Resim" descr="1310626221TUpPZS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1 Resim" descr="1312684600tnbWIjI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1 Resim" descr="1316614150zFECjQ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1 Resim" descr="12141952628brUlgL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3" name="1 Resim" descr="12351523844N5v6X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1 Resim" descr="12467761352giPCZv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1 Resim" descr="1284698314eLJKbSk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1 Resim" descr="1278342244nkISZQU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-141288"/>
            <a:ext cx="9648826" cy="5426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09" name="1 Resim" descr="1293860523qeN63Bf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1 Resim" descr="1306293739ZwxlGy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7" name="1 Resim" descr="1285996260vQI3M2R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1 Resim" descr="12157427755Cuugpj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1 Resim" descr="12790125415EsvcSj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1 Resim" descr="12164986952syCNBz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-371475" y="-209550"/>
            <a:ext cx="988695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8232775" y="4559300"/>
            <a:ext cx="4889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es-ES" sz="1600" b="1">
                <a:solidFill>
                  <a:srgbClr val="FFFF00"/>
                </a:solidFill>
                <a:latin typeface="Bradley Hand ITC" pitchFamily="66" charset="0"/>
                <a:ea typeface="Times New Roman" pitchFamily="18" charset="0"/>
                <a:cs typeface="Cambria Math" pitchFamily="18" charset="0"/>
              </a:rPr>
              <a:t>Fin</a:t>
            </a:r>
            <a:endParaRPr lang="tr-TR" b="1">
              <a:solidFill>
                <a:srgbClr val="FFFF00"/>
              </a:solidFill>
              <a:latin typeface="Bradley Hand ITC" pitchFamily="66" charset="0"/>
              <a:ea typeface="Times New Roman" pitchFamily="18" charset="0"/>
              <a:cs typeface="Cambria Math" pitchFamily="18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pp4408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pp4408</Template>
  <TotalTime>4</TotalTime>
  <Words>7</Words>
  <Application>Microsoft Office PowerPoint</Application>
  <PresentationFormat>Presentación en pantalla (16:9)</PresentationFormat>
  <Paragraphs>2</Paragraphs>
  <Slides>58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Plantilla de diseño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64" baseType="lpstr">
      <vt:lpstr>Arial</vt:lpstr>
      <vt:lpstr>Calibri</vt:lpstr>
      <vt:lpstr>Bradley Hand ITC</vt:lpstr>
      <vt:lpstr>Times New Roman</vt:lpstr>
      <vt:lpstr>Cambria Math</vt:lpstr>
      <vt:lpstr>pp4408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casa</cp:lastModifiedBy>
  <cp:revision>2</cp:revision>
  <dcterms:created xsi:type="dcterms:W3CDTF">2017-09-30T20:49:07Z</dcterms:created>
  <dcterms:modified xsi:type="dcterms:W3CDTF">2017-10-03T02:01:08Z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000800ca72000000000001024120</vt:lpwstr>
  </property>
</Properties>
</file>