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0" r:id="rId44"/>
    <p:sldId id="301" r:id="rId45"/>
    <p:sldId id="302" r:id="rId46"/>
    <p:sldId id="303" r:id="rId47"/>
    <p:sldId id="304" r:id="rId48"/>
    <p:sldId id="308" r:id="rId49"/>
    <p:sldId id="305" r:id="rId50"/>
    <p:sldId id="306" r:id="rId51"/>
    <p:sldId id="307" r:id="rId52"/>
    <p:sldId id="281" r:id="rId53"/>
  </p:sldIdLst>
  <p:sldSz cx="9144000" cy="5715000" type="screen16x1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8" d="100"/>
          <a:sy n="98" d="100"/>
        </p:scale>
        <p:origin x="-354" y="60"/>
      </p:cViewPr>
      <p:guideLst>
        <p:guide orient="horz" pos="180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5367C-AF8A-40EE-A815-30C6E68380E5}" type="datetimeFigureOut">
              <a:rPr lang="it-IT" smtClean="0"/>
              <a:t>29/06/2015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C46A6-1C86-4E1C-B61A-725EB53E86AD}" type="slidenum">
              <a:rPr lang="it-IT" smtClean="0"/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019782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5367C-AF8A-40EE-A815-30C6E68380E5}" type="datetimeFigureOut">
              <a:rPr lang="it-IT" smtClean="0"/>
              <a:t>29/06/2015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C46A6-1C86-4E1C-B61A-725EB53E86AD}" type="slidenum">
              <a:rPr lang="it-IT" smtClean="0"/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329362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3672418"/>
            <a:ext cx="7772400" cy="113506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5367C-AF8A-40EE-A815-30C6E68380E5}" type="datetimeFigureOut">
              <a:rPr lang="it-IT" smtClean="0"/>
              <a:t>29/06/2015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C46A6-1C86-4E1C-B61A-725EB53E86AD}" type="slidenum">
              <a:rPr lang="it-IT" smtClean="0"/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731016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333501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333501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5367C-AF8A-40EE-A815-30C6E68380E5}" type="datetimeFigureOut">
              <a:rPr lang="it-IT" smtClean="0"/>
              <a:t>29/06/2015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C46A6-1C86-4E1C-B61A-725EB53E86AD}" type="slidenum">
              <a:rPr lang="it-IT" smtClean="0"/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253227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7" y="1279261"/>
            <a:ext cx="4041775" cy="53313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7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5367C-AF8A-40EE-A815-30C6E68380E5}" type="datetimeFigureOut">
              <a:rPr lang="it-IT" smtClean="0"/>
              <a:t>29/06/2015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C46A6-1C86-4E1C-B61A-725EB53E86AD}" type="slidenum">
              <a:rPr lang="it-IT" smtClean="0"/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756586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5367C-AF8A-40EE-A815-30C6E68380E5}" type="datetimeFigureOut">
              <a:rPr lang="it-IT" smtClean="0"/>
              <a:t>29/06/2015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C46A6-1C86-4E1C-B61A-725EB53E86AD}" type="slidenum">
              <a:rPr lang="it-IT" smtClean="0"/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469295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5367C-AF8A-40EE-A815-30C6E68380E5}" type="datetimeFigureOut">
              <a:rPr lang="it-IT" smtClean="0"/>
              <a:t>29/06/2015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C46A6-1C86-4E1C-B61A-725EB53E86AD}" type="slidenum">
              <a:rPr lang="it-IT" smtClean="0"/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398668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2" y="227541"/>
            <a:ext cx="3008313" cy="9683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27543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2" y="1195918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5367C-AF8A-40EE-A815-30C6E68380E5}" type="datetimeFigureOut">
              <a:rPr lang="it-IT" smtClean="0"/>
              <a:t>29/06/2015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C46A6-1C86-4E1C-B61A-725EB53E86AD}" type="slidenum">
              <a:rPr lang="it-IT" smtClean="0"/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104870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5367C-AF8A-40EE-A815-30C6E68380E5}" type="datetimeFigureOut">
              <a:rPr lang="it-IT" smtClean="0"/>
              <a:t>29/06/2015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C46A6-1C86-4E1C-B61A-725EB53E86AD}" type="slidenum">
              <a:rPr lang="it-IT" smtClean="0"/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019583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5367C-AF8A-40EE-A815-30C6E68380E5}" type="datetimeFigureOut">
              <a:rPr lang="it-IT" smtClean="0"/>
              <a:t>29/06/2015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C46A6-1C86-4E1C-B61A-725EB53E86AD}" type="slidenum">
              <a:rPr lang="it-IT" smtClean="0"/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251640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28866"/>
            <a:ext cx="2057400" cy="4876271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28866"/>
            <a:ext cx="6019800" cy="4876271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5367C-AF8A-40EE-A815-30C6E68380E5}" type="datetimeFigureOut">
              <a:rPr lang="it-IT" smtClean="0"/>
              <a:t>29/06/2015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C46A6-1C86-4E1C-B61A-725EB53E86AD}" type="slidenum">
              <a:rPr lang="it-IT" smtClean="0"/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530975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28866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333501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C5367C-AF8A-40EE-A815-30C6E68380E5}" type="datetimeFigureOut">
              <a:rPr lang="it-IT" smtClean="0"/>
              <a:t>29/06/2015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7C46A6-1C86-4E1C-B61A-725EB53E86AD}" type="slidenum">
              <a:rPr lang="it-IT" smtClean="0"/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732093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5252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283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  <p:sndAc>
          <p:stSnd loop="1">
            <p:snd r:embed="rId2" name="Enrique Chia  pescador de hombres.wav"/>
          </p:stSnd>
        </p:sndAc>
      </p:transition>
    </mc:Choice>
    <mc:Fallback>
      <p:transition spd="slow">
        <p:circle/>
        <p:sndAc>
          <p:stSnd loop="1">
            <p:snd r:embed="rId2" name="Enrique Chia  pescador de hombr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366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335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0214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690991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6302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5518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442776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4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5440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6185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76907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0"/>
            <a:ext cx="792088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1215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777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3496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507066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675237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0"/>
            <a:ext cx="4248471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851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519447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31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5121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772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744626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452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67857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7935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8740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259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375928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1197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0394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1641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3561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0477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848880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710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027029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8499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0"/>
            <a:ext cx="4104456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97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902713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7143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4380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297905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6413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925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801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385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826808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3337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373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4904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8581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466459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3754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0</Words>
  <Application>Microsoft Office PowerPoint</Application>
  <PresentationFormat>Presentación en pantalla (16:10)</PresentationFormat>
  <Paragraphs>0</Paragraphs>
  <Slides>52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52</vt:i4>
      </vt:variant>
    </vt:vector>
  </HeadingPairs>
  <TitlesOfParts>
    <vt:vector size="53" baseType="lpstr">
      <vt:lpstr>Tema di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Accademia Alfonsiana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Narciso Cappelletto</dc:creator>
  <cp:lastModifiedBy>Carmen</cp:lastModifiedBy>
  <cp:revision>4</cp:revision>
  <dcterms:created xsi:type="dcterms:W3CDTF">2015-03-12T15:19:44Z</dcterms:created>
  <dcterms:modified xsi:type="dcterms:W3CDTF">2015-06-30T03:26:17Z</dcterms:modified>
</cp:coreProperties>
</file>