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theme/theme2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  <p:sldMasterId id="2147483876" r:id="rId20"/>
    <p:sldMasterId id="2147483888" r:id="rId21"/>
    <p:sldMasterId id="2147483900" r:id="rId22"/>
    <p:sldMasterId id="2147483912" r:id="rId23"/>
    <p:sldMasterId id="2147483924" r:id="rId24"/>
    <p:sldMasterId id="2147483936" r:id="rId25"/>
    <p:sldMasterId id="2147483948" r:id="rId26"/>
  </p:sldMasterIdLst>
  <p:notesMasterIdLst>
    <p:notesMasterId r:id="rId88"/>
  </p:notesMasterIdLst>
  <p:sldIdLst>
    <p:sldId id="256" r:id="rId27"/>
    <p:sldId id="257" r:id="rId28"/>
    <p:sldId id="287" r:id="rId29"/>
    <p:sldId id="259" r:id="rId30"/>
    <p:sldId id="260" r:id="rId31"/>
    <p:sldId id="288" r:id="rId32"/>
    <p:sldId id="262" r:id="rId33"/>
    <p:sldId id="263" r:id="rId34"/>
    <p:sldId id="264" r:id="rId35"/>
    <p:sldId id="266" r:id="rId36"/>
    <p:sldId id="265" r:id="rId37"/>
    <p:sldId id="268" r:id="rId38"/>
    <p:sldId id="267" r:id="rId39"/>
    <p:sldId id="269" r:id="rId40"/>
    <p:sldId id="270" r:id="rId41"/>
    <p:sldId id="271" r:id="rId42"/>
    <p:sldId id="272" r:id="rId43"/>
    <p:sldId id="273" r:id="rId44"/>
    <p:sldId id="274" r:id="rId45"/>
    <p:sldId id="275" r:id="rId46"/>
    <p:sldId id="276" r:id="rId47"/>
    <p:sldId id="277" r:id="rId48"/>
    <p:sldId id="278" r:id="rId49"/>
    <p:sldId id="279" r:id="rId50"/>
    <p:sldId id="280" r:id="rId51"/>
    <p:sldId id="281" r:id="rId52"/>
    <p:sldId id="283" r:id="rId53"/>
    <p:sldId id="282" r:id="rId54"/>
    <p:sldId id="285" r:id="rId55"/>
    <p:sldId id="284" r:id="rId56"/>
    <p:sldId id="286" r:id="rId57"/>
    <p:sldId id="289" r:id="rId58"/>
    <p:sldId id="290" r:id="rId59"/>
    <p:sldId id="291" r:id="rId60"/>
    <p:sldId id="292" r:id="rId61"/>
    <p:sldId id="293" r:id="rId62"/>
    <p:sldId id="294" r:id="rId63"/>
    <p:sldId id="295" r:id="rId64"/>
    <p:sldId id="296" r:id="rId65"/>
    <p:sldId id="298" r:id="rId66"/>
    <p:sldId id="297" r:id="rId67"/>
    <p:sldId id="299" r:id="rId68"/>
    <p:sldId id="301" r:id="rId69"/>
    <p:sldId id="300" r:id="rId70"/>
    <p:sldId id="302" r:id="rId71"/>
    <p:sldId id="303" r:id="rId72"/>
    <p:sldId id="304" r:id="rId73"/>
    <p:sldId id="305" r:id="rId74"/>
    <p:sldId id="306" r:id="rId75"/>
    <p:sldId id="307" r:id="rId76"/>
    <p:sldId id="308" r:id="rId77"/>
    <p:sldId id="309" r:id="rId78"/>
    <p:sldId id="310" r:id="rId79"/>
    <p:sldId id="311" r:id="rId80"/>
    <p:sldId id="312" r:id="rId81"/>
    <p:sldId id="313" r:id="rId82"/>
    <p:sldId id="314" r:id="rId83"/>
    <p:sldId id="315" r:id="rId84"/>
    <p:sldId id="316" r:id="rId85"/>
    <p:sldId id="317" r:id="rId86"/>
    <p:sldId id="318" r:id="rId8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8.xml"/><Relationship Id="rId42" Type="http://schemas.openxmlformats.org/officeDocument/2006/relationships/slide" Target="slides/slide16.xml"/><Relationship Id="rId47" Type="http://schemas.openxmlformats.org/officeDocument/2006/relationships/slide" Target="slides/slide21.xml"/><Relationship Id="rId50" Type="http://schemas.openxmlformats.org/officeDocument/2006/relationships/slide" Target="slides/slide24.xml"/><Relationship Id="rId55" Type="http://schemas.openxmlformats.org/officeDocument/2006/relationships/slide" Target="slides/slide29.xml"/><Relationship Id="rId63" Type="http://schemas.openxmlformats.org/officeDocument/2006/relationships/slide" Target="slides/slide37.xml"/><Relationship Id="rId68" Type="http://schemas.openxmlformats.org/officeDocument/2006/relationships/slide" Target="slides/slide42.xml"/><Relationship Id="rId76" Type="http://schemas.openxmlformats.org/officeDocument/2006/relationships/slide" Target="slides/slide50.xml"/><Relationship Id="rId84" Type="http://schemas.openxmlformats.org/officeDocument/2006/relationships/slide" Target="slides/slide58.xml"/><Relationship Id="rId89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5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3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6.xml"/><Relationship Id="rId37" Type="http://schemas.openxmlformats.org/officeDocument/2006/relationships/slide" Target="slides/slide11.xml"/><Relationship Id="rId40" Type="http://schemas.openxmlformats.org/officeDocument/2006/relationships/slide" Target="slides/slide14.xml"/><Relationship Id="rId45" Type="http://schemas.openxmlformats.org/officeDocument/2006/relationships/slide" Target="slides/slide19.xml"/><Relationship Id="rId53" Type="http://schemas.openxmlformats.org/officeDocument/2006/relationships/slide" Target="slides/slide27.xml"/><Relationship Id="rId58" Type="http://schemas.openxmlformats.org/officeDocument/2006/relationships/slide" Target="slides/slide32.xml"/><Relationship Id="rId66" Type="http://schemas.openxmlformats.org/officeDocument/2006/relationships/slide" Target="slides/slide40.xml"/><Relationship Id="rId74" Type="http://schemas.openxmlformats.org/officeDocument/2006/relationships/slide" Target="slides/slide48.xml"/><Relationship Id="rId79" Type="http://schemas.openxmlformats.org/officeDocument/2006/relationships/slide" Target="slides/slide53.xml"/><Relationship Id="rId87" Type="http://schemas.openxmlformats.org/officeDocument/2006/relationships/slide" Target="slides/slide6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5.xml"/><Relationship Id="rId82" Type="http://schemas.openxmlformats.org/officeDocument/2006/relationships/slide" Target="slides/slide56.xml"/><Relationship Id="rId90" Type="http://schemas.openxmlformats.org/officeDocument/2006/relationships/viewProps" Target="viewProps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1.xml"/><Relationship Id="rId30" Type="http://schemas.openxmlformats.org/officeDocument/2006/relationships/slide" Target="slides/slide4.xml"/><Relationship Id="rId35" Type="http://schemas.openxmlformats.org/officeDocument/2006/relationships/slide" Target="slides/slide9.xml"/><Relationship Id="rId43" Type="http://schemas.openxmlformats.org/officeDocument/2006/relationships/slide" Target="slides/slide17.xml"/><Relationship Id="rId48" Type="http://schemas.openxmlformats.org/officeDocument/2006/relationships/slide" Target="slides/slide22.xml"/><Relationship Id="rId56" Type="http://schemas.openxmlformats.org/officeDocument/2006/relationships/slide" Target="slides/slide30.xml"/><Relationship Id="rId64" Type="http://schemas.openxmlformats.org/officeDocument/2006/relationships/slide" Target="slides/slide38.xml"/><Relationship Id="rId69" Type="http://schemas.openxmlformats.org/officeDocument/2006/relationships/slide" Target="slides/slide43.xml"/><Relationship Id="rId77" Type="http://schemas.openxmlformats.org/officeDocument/2006/relationships/slide" Target="slides/slide5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5.xml"/><Relationship Id="rId72" Type="http://schemas.openxmlformats.org/officeDocument/2006/relationships/slide" Target="slides/slide46.xml"/><Relationship Id="rId80" Type="http://schemas.openxmlformats.org/officeDocument/2006/relationships/slide" Target="slides/slide54.xml"/><Relationship Id="rId85" Type="http://schemas.openxmlformats.org/officeDocument/2006/relationships/slide" Target="slides/slide59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7.xml"/><Relationship Id="rId38" Type="http://schemas.openxmlformats.org/officeDocument/2006/relationships/slide" Target="slides/slide12.xml"/><Relationship Id="rId46" Type="http://schemas.openxmlformats.org/officeDocument/2006/relationships/slide" Target="slides/slide20.xml"/><Relationship Id="rId59" Type="http://schemas.openxmlformats.org/officeDocument/2006/relationships/slide" Target="slides/slide33.xml"/><Relationship Id="rId67" Type="http://schemas.openxmlformats.org/officeDocument/2006/relationships/slide" Target="slides/slide4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5.xml"/><Relationship Id="rId54" Type="http://schemas.openxmlformats.org/officeDocument/2006/relationships/slide" Target="slides/slide28.xml"/><Relationship Id="rId62" Type="http://schemas.openxmlformats.org/officeDocument/2006/relationships/slide" Target="slides/slide36.xml"/><Relationship Id="rId70" Type="http://schemas.openxmlformats.org/officeDocument/2006/relationships/slide" Target="slides/slide44.xml"/><Relationship Id="rId75" Type="http://schemas.openxmlformats.org/officeDocument/2006/relationships/slide" Target="slides/slide49.xml"/><Relationship Id="rId83" Type="http://schemas.openxmlformats.org/officeDocument/2006/relationships/slide" Target="slides/slide57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2.xml"/><Relationship Id="rId36" Type="http://schemas.openxmlformats.org/officeDocument/2006/relationships/slide" Target="slides/slide10.xml"/><Relationship Id="rId49" Type="http://schemas.openxmlformats.org/officeDocument/2006/relationships/slide" Target="slides/slide23.xml"/><Relationship Id="rId57" Type="http://schemas.openxmlformats.org/officeDocument/2006/relationships/slide" Target="slides/slide3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5.xml"/><Relationship Id="rId44" Type="http://schemas.openxmlformats.org/officeDocument/2006/relationships/slide" Target="slides/slide18.xml"/><Relationship Id="rId52" Type="http://schemas.openxmlformats.org/officeDocument/2006/relationships/slide" Target="slides/slide26.xml"/><Relationship Id="rId60" Type="http://schemas.openxmlformats.org/officeDocument/2006/relationships/slide" Target="slides/slide34.xml"/><Relationship Id="rId65" Type="http://schemas.openxmlformats.org/officeDocument/2006/relationships/slide" Target="slides/slide39.xml"/><Relationship Id="rId73" Type="http://schemas.openxmlformats.org/officeDocument/2006/relationships/slide" Target="slides/slide47.xml"/><Relationship Id="rId78" Type="http://schemas.openxmlformats.org/officeDocument/2006/relationships/slide" Target="slides/slide52.xml"/><Relationship Id="rId81" Type="http://schemas.openxmlformats.org/officeDocument/2006/relationships/slide" Target="slides/slide55.xml"/><Relationship Id="rId86" Type="http://schemas.openxmlformats.org/officeDocument/2006/relationships/slide" Target="slides/slide6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0F3E2897-DE89-4A20-8678-DF958ED9D286}" type="datetimeFigureOut">
              <a:rPr lang="zh-TW" altLang="en-US" smtClean="0"/>
              <a:pPr/>
              <a:t>2016/1/5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40DA674F-CC85-414D-A3A1-689E156EBD0F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27901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E892F-B679-4E27-B4B7-3B42B0342842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555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6C489-8668-44C6-9011-CC59225EEBF4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04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A254-5AD1-411E-9164-A1189D4D9884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614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49F9-2BD9-4E7E-AD05-F20B2062B02B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8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77761-A63F-4153-83A3-3E573CFF0C43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733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63543-8A03-481C-9762-42D6C415EB0A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48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6B292-BC95-4488-9DE0-705012700664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083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E1A6-CA62-4F35-BA83-F65ADECE430F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353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F8728-EA2B-4CB9-9F6B-FE87432EDD63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794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6ED6D-FD53-4983-991C-B1ED215214DC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36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5CF03-E5F2-4DED-943D-42C4BE54DD6B}" type="datetime1">
              <a:rPr lang="zh-TW" altLang="en-US" smtClean="0"/>
              <a:t>2016/1/5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737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B79F-C35B-459D-8EDA-A11749089DC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36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3FFBD-2312-4023-A809-5CD2F67959A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1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1741C-05CC-4343-9149-B0A9B18F624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29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A2A2-4E3B-4A68-9A8D-069C2006784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4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E0724-36B4-49AA-B821-C8DE0CAA5FA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5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64657-DA50-4050-8C1A-3EA6FD5A6F4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48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7FB3F-6685-48E2-8C66-9C1464139F9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88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FDEDB-6607-4AD3-9B16-547D80D35F3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15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96AF5-5035-4B92-81C9-0ED60379737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12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868BC-9E6A-4981-BB59-99A4BD3CA66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40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39E8C-6D21-4C1B-9546-6557002237F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61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22755-1CA7-4B4B-A778-565E39D590F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1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8BE28-F4CA-459D-9515-AED04B3F2F2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11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1957A-2679-44C6-B0DA-9242BB80798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00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359C-2751-4EE6-AB9F-BDBCFF31B6A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9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A3842-61A6-4F34-AF62-BC53252E2B5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52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DDBB3-B9DD-42BA-A383-D3F011F4446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49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C0F2-451C-438C-A42A-0C119890103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77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F41C2-19D1-4F72-9490-B6117F1B4DC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21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4B018-9D66-42A8-A0F3-96A0C0CBDAA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60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3F1A8-59E0-4A3D-A686-362686AA467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97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BBBA-5C76-422C-96F1-E20B672BA54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00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9ED62-B302-4160-AF80-056687674F0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17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5169C-615B-4CA5-9470-53F3F2E9B4E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93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02658-5125-4918-A78C-F9DD3EA3FF7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54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2E202-370C-4179-BCE3-CE87575CED4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35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9A60B-C1D9-422A-8B78-5FCE5552B98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60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0D5E5-3393-4BF2-9477-775AC4D4828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15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40ED6-3278-4331-92C7-8A8A84D5F91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23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2CABF-E21C-4622-8B85-B7B43888A09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6B07-F100-45AF-A4F9-F5BE2B758A4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88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5DDC-972F-4871-9AFA-C79773C6A35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61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32532-BF36-49D5-B2B2-B52610C773E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98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E70FD-643F-4D63-8962-9AE2BB65739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79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68497-EA3F-475E-A394-599CABECAE5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83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61ED3-76E0-4570-B664-0FCD01A12A2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33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EF668-F021-438D-82F9-262F2C1C865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8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1ADCF-069C-40EF-AD18-56E5F21B12D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92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5F021-589E-48D2-AD12-D40ADF3014C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56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E243C-5EF3-4B88-97A1-9C2311EA7D9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5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666F6-2298-4079-9778-9895343FE6E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08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29B3B-E68A-46AA-B28D-69220874C31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47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96E3-D571-4907-AFDB-45C16019806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42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9E4AA-9989-43F4-B1D8-82DACA2D6F0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5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51235-5BE6-42C5-82FA-B6899847753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8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47404-33C2-4A90-B5AE-5ED8C498436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25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9A7E4-5047-4C6A-A8BD-498AC783901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21BD-2DB7-4331-93E1-7CD76A29530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71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6B578-4CF6-48C6-AE23-D787F02425F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17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B6570-C2E5-4ADF-A808-9F74F5FE4A9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41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84517-62FD-4B0A-B837-86E598277C7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19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057A6-E2F2-45F2-8CD9-B0A2742D953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59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117B-173A-4D0E-B341-B6A8B30D54F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38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6958B-3907-4CF4-85AB-368F742EB14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26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7D699-A0BD-431B-8594-8CAEF9F42A8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8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C44B0-3DB4-45BE-BCFB-D5FF51BE8C6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84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63138-691A-45F0-87CE-379070CE856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82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3AD72-AB69-42E1-BB14-7F07EFC668E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1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1823C-AF04-4CFB-806C-6F8C7319B4E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40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1C898-654F-4FFC-807E-7C49B678FFB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57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CFE80-9C24-44A8-A8D0-6BE80869ADD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0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15C36-A833-4A0C-91B7-4D524BE89E3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34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DC717-24CC-4BD7-9C6E-2CC8355CB1F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66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9184-C0BA-413A-A0EC-68DE2FAF929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26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649B5-C323-4EA5-AF5B-4BD6756CD97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18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A63F0-9C14-48C0-AEDA-589AA56E551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55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62539-53F3-4144-A5B6-2DC4517DF02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83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1DE45-A115-468F-9147-E9BD83D3408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1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3381-A570-4E03-A8AB-8203018CE70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88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6E380-85D0-4DA4-8A8B-81B825A150A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2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B82B3-7D0F-4AC2-A85F-28EE8CEC5D5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05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0C4BA-2A79-44BB-A48F-7A146B236D9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45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E8BA6-E451-4474-A99F-0734CA698A4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85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C81FE-329F-42DC-ABBF-3BD675CFBFC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57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57A64-9F9A-464E-A971-08AB29886E5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36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90E2C-B7BE-48AA-AAF3-134CBF9BAD1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26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2337A-3054-4728-B3D9-BA011F97D0F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70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8BD22-82C1-48CE-A24D-6DB0D42D4FD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83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2C87D-8538-4BFF-9D87-2125079AE66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03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B59B6-3E42-4727-BA9F-B75B6EADE42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22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4F8A2-0799-43B9-90B5-D0F07D187C1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9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31E12-E934-4465-B2F8-68B44886327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B581-E7D6-4248-AA6A-2FBE0C0EC0F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50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AD799-3800-445E-A8E1-614DD4B746F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74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C7F7C-62DD-4927-8D4E-2A45692ABCA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60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DBBB3-B910-4B70-9E79-7D5D42415E7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70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41D85-843E-4F40-9349-A4D3CE83743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36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37FC-BED5-4A46-A39F-72480F4F4DB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09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4C623-D06F-41DE-922E-C0DD9028599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28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2CA86-4325-40DB-8C9F-C477C303DE6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18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49D68-09D8-4FD0-A740-E1B5117B8E7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8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83C37-E5B8-458D-A8D5-EFFA63BE58F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42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97A5B-4DC1-497A-AFBE-43B5EC22B22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22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3F9AA-4C96-4D16-9162-D09C989240E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8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49415-34B9-4E4A-8327-7380A885FBB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77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813BD-4C26-44D0-AC85-B7E6D131700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6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78E9D-2D9E-40AD-9997-167B689C89E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56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1023-A047-4231-AD91-13D624BC062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23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21C4F-AB89-4D54-8ADB-5779B40416E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60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51A31-C9EF-4CC1-9EE2-A3AAB8AF690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9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F7983-63B4-4305-9CE1-2D1D65D1DAD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52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5CD18-64F9-4679-A7C3-0ABA66CB576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16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B3021-E1C2-4C07-9D3E-4AEA3D83EF5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9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C2205-F5B2-4060-B75D-A7BFBEC294E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00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B19-9969-4A4F-8188-F2CC2A86F82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20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221E0-45EE-46BD-899F-B6A0C6035FA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73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3E7E5-4F12-466F-A121-209093E1EB9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37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2AB76-17D8-443F-A10E-C02C5E137CC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54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65EE0-A1B0-4EE7-AAD1-D5409D0E8CE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70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29344-9AB3-40C3-87D7-9B67E5C628E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4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CAE90-889A-42B0-88B7-2B1AAC5D79F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87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E4E13-238D-4FE1-A295-2CB8D8D8AD0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1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6176A-A1B2-4631-8D1D-9CF2302C9A2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94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A47F0-5640-4D62-A545-DD5B8D0F6CD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2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A4639-70B3-469B-A1CF-90B9045238E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53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4515E-3CB9-4B28-998A-D55D2E0DE0E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66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45BB-984A-4C32-945D-31D5B7BE916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91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770C-83B1-438C-8953-5152FF2CD51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71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0FDF6-AFCE-41B7-AF7B-7FDF8141360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29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B7863-BE6B-42D6-AAD2-5E4A04246B4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13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6661F-6A3F-4D20-A7A2-1BC0D39B983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09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3ED0E-A9CE-4B74-ADF6-20BA0B53629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1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98493-2945-494D-9909-D8BEA91C921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49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F9C5C-62AF-472A-B137-FE3B4A81328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0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8A2E8-218D-4245-9FC7-1B91BD2B6B7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98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9822E-129B-4798-8DA7-970D1E0EBD9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7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41880-4A5C-4D7C-9C60-AE8FFC46627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82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3D7C4-7555-4AA2-92BE-71A8ED60FA0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63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2C772-7251-4C20-8C79-A4A14EE42B3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40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8EB47-94CA-4E35-A0FE-B6E425ADE00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65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A83E7-8A5D-4383-84E6-7779F79E056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1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55107-007C-4F95-A1A9-14CED827F16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57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7ED19-BA72-44D0-AE9E-4C1C0FD2866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4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C009-F5B7-436D-A480-12DADFF1A3B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09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EF00-A99D-4B09-95EB-7ADBB57408C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78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B76A3-8A2F-4B48-B3E3-DA33EFB59D2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88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4DB9-18F6-4AE1-81B4-BA665B29B47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74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3370-9E87-4993-9517-531F3808BA0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99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8AD5-DC58-43B9-B1E0-32058A918C5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32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AF1E-131F-478D-AC89-0F7253964F3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93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79132-0E9E-4B66-A5FD-30013437DE7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49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D29FE-2743-45A2-95F9-E6324E843BC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57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C7A02-78B4-4E73-940A-824C1ED2614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3E31-7888-4C1B-9462-66015157AD1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9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56C3-3874-4EA7-8F92-1E21CCC1746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61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8CC1-30C1-4741-8348-E0C745209A7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9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70F5C-CCD4-411F-8539-5D1FBBFF196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04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3F8F6-A8BE-4713-9E92-F93E8A77F88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A9857-27D9-4BF4-B84B-FDBD1C7B543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4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81E97-5AA3-45AE-BC4D-4A73CC3AFF4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66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7CB4E-92B9-49BA-9B32-76027E4A13F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78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D78AD-F043-4FAE-9812-F28C47D004D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90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4880C-DA32-46AC-9E4A-F5B5B0EB684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91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F3D19-09AB-40C9-ACB1-6607D7080E6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17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76AED-A53B-493A-971B-9F2AC1D82DF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61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A1425-B40E-4C47-84A3-0D289E655B4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18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B44E-6834-4F9A-9642-9130012EAD0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09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6B7EE-4A9B-4787-877E-E5843E962CA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35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0DF8-3FDD-47D8-A381-E0739B7FC36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86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C5CE-BEEA-49A6-A366-BF065E7FB6A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89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134C-DB31-44C5-ADF6-C3B28EEC2C3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02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328E-305E-4E25-A9E3-CB14170CBE0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6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9E2F-7390-4B38-BBDB-FBE0B8D800A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8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150B-35F4-4BDE-BC9A-18DFE54BB83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02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BFA01-DF70-4558-8E05-DCEC80D7939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86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85B0-F1EE-44CB-9820-39A7A251C0D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08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D3AB3-F8B4-44D8-9049-DA6CC1448B1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49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597C6-D90A-4555-AE4B-A184CAC49D6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22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0D272-7D9F-4A98-9361-577A9873834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80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8B5CE-75CE-4B6A-89D6-83A45C0EC9F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19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4B0C-F958-415C-A2D1-2373716599D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78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A6AE2-E5CD-45BF-80A5-336CFB66DDE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56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F5049-D2CB-4CD0-A335-D52B23988EE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95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6D9DD-48D6-4D60-8B12-035A103B684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01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16422-3FC0-43AA-96F0-D44998BCD2A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12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E6E8-120E-4AFD-9CF6-8F0FE1CBD5C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12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C5DAF-D2CC-4EDF-9ABC-1D03DE687DF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89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7A105-60C3-4B59-9FAE-7BF189935C8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44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0A81-065B-433C-A81C-AE6C27A8345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88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B9068-5C7E-4A8B-A2FC-204AF79F818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41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7ACA9-02A5-4382-AB90-8411F06D263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98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9A7EB-C202-42AD-8B67-6850A2BC910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1EC89-D712-4845-8A53-C91DA8CB52D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09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870B4-8133-48D0-9396-A5C24079C52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6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DB0AB-DEBD-4EDB-9CB5-84AAD3049A5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09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89C78-87B5-411D-B3D3-CE002F4EBF4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7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5FEFB-9384-4066-A952-4392EDCC90D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27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2533-4FEA-4A00-A504-762D806074C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0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3035-A12C-4EB4-AAD8-BB9F501FFB7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16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8AC37-A49B-4CFA-BC85-5200718CF38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8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1614C-1012-4DA3-972E-25A863DB57B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9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408E7-31B1-45AC-B385-D9D73C82775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35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E9A41-5A3F-4668-97AE-949200C2ADB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34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C937-04F9-4A96-A3AB-3716713F31D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2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BF85C5-5ACB-41D5-A36F-3F43B8DF42F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38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E686A-9C24-4D96-8603-869FE3FD192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8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9CEC-3C93-422E-824B-0FAAF81390A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45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BD31A-4A9C-46E9-BF43-69B1227BE73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37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AC536-F7B3-4D2E-9145-566AB9F64CA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8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ED021-D453-40BF-882E-E58930166B8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37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5477-A973-44F4-AA0F-54D4B9886A3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7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E6AAA-A1C3-4EA9-A9E5-E7C0C672758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04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6FB35-6A59-4369-ADF3-0577A74F0B1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43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13323-8157-443D-AEE9-664925C954C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5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FAF3F-7CF3-484D-82B5-F334754738E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25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9E51D-F633-4594-B7D9-2494878C661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24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BF286-945C-4259-9790-ED4D5EA8356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03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E92-C46B-427E-82C9-051289306DD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43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296D5-6E2A-4108-B184-4113083A56B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93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6AD6B-3C36-41BB-BFF5-8FA6C24B1E7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07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2DA7D-47EE-4BFA-8320-56E2EC29143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28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65227-9C35-4F7E-B98A-D5F0AF4F2FD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8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02B9-4F6D-4AF7-845B-0076D4F99B2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94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DB765-BC38-4F2C-B903-D2DEF24F208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6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7A717-47E0-43A2-A701-BDA5FD0E25A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79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FE5F1-A8E2-44D1-A861-4AD73E210F5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62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26052-B191-472B-A104-D3ECF1E07C5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01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C7811-F825-4A67-9C0C-B1FD9D3965E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14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B9BA8-C014-440A-910D-91621404231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91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F0C8F-1BEA-4FC3-99EF-65F017F9194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9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55DE3-A14B-493B-9BC9-0CE2F6A4061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50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99AEB-7AF4-445C-89C9-B1062842D95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49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F8332-149D-4234-87EA-DEA73636993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75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DCCD-FB64-4EDD-8C4C-6AB9C5927FD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43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38BE-DC24-434C-B5F1-AE5292C54D8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29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9A05-C40D-440F-AC0F-528923B10D3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00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7BAB9-919A-4F87-89A2-0810A0B6346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60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F8D1-AEE9-4AAC-B990-F003B67F8B5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4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27F9-5CD4-4FC8-A858-DD5B2D9771D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81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A42FA-AEDF-4609-8101-9C400893E4F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1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C3AB8-240A-4318-9AF5-F1E766D4CF3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30F45-F100-4607-9C37-214ACA9159C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09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5C67B-6E82-4D3E-AB69-EF89F09E17A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9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A5557-8AD6-47D0-A715-9D8572B60E7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8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5E84-9EB8-4ADB-B674-A9CEE16A2B4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56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E470E-33D2-4520-A175-0DE8D02E0A6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9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587A6-8A64-4900-B775-0847CEC4FBF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02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2E81-083B-4A4C-AA92-63A5069928C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45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0D9D5-B56B-4971-986D-E92CB2DC590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05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CFD84-7008-4916-9E03-3CA319055E7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98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F3378-02B3-4751-8E12-4E3DE686D95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4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A6FCC-9D4B-40DD-91FE-F52B2214664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3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BA466-52C1-467E-BFAA-1A5A0A869C0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16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648E5-22B6-4234-AB28-943ADBC4185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37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D6C9-42FE-4A5E-8AA1-D8125D2015A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9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9ED9-E343-46A0-935F-60BF2A8402D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06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DE14C-2A37-4B86-BED7-6CD87B14F67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50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F0D29-16B6-4A0B-9369-4687750D65F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62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333F-DFC3-4493-99B0-1EE95D8227E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1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6FB98-417B-4DC5-A4D0-912D3C18D2D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7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DB2EE-3CC4-42DB-B8E2-ECD8BAF5D23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94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6C49-9ADF-4242-8F26-EC5F56FE8AD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45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FF77-FBE3-4DBD-AF2F-7EE75F92F64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99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94143-9E85-4C36-B122-2C4DEB15195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19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E5E7A-1610-4477-A7E2-AA7DDC32204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95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98F68-8E03-475E-8851-19A420E393F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22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7600B-DE36-4A65-9700-63B9F3B278B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87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FFC4-3EF8-4A48-AAE9-9ECAA72FA96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1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0A6E5-AB32-4C1D-8F89-CF02B0263A4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63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11E14-3036-4C85-A6E2-969C9C5F65C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41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D092D-3C58-44F8-BC88-20BC3C59751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1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CB6E1-4F2B-4B85-BA9A-4E7A8F981FB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48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0B149-E40D-4465-BEAB-04AB2E04C6C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97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D2D48-5712-468D-B699-BA66E4B755C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45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BE95E-38B2-46FB-B1B4-184E339FEC5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92875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80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8175E-44C5-468C-9642-7C07699E0DF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04448" y="6467496"/>
            <a:ext cx="539552" cy="365125"/>
          </a:xfrm>
        </p:spPr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94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A7B8-6432-4B02-BD88-3DB0765DD2E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9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E4B5-0BB9-4ACF-922F-99847D34978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42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E54B-DB13-413F-8E05-D0759880C24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63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2202C-3E43-49D2-A733-D02826B5277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2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22FD-B7FB-490C-B5F1-369EFE1C911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05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5CD0E-7598-4A1C-84E5-3F8F4DA51C6C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10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21117-858B-4E49-A06C-C5F8F94B167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4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071E1-BDC4-418D-B736-0F74EB53E3C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92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F3CB0-E84E-4C50-B5DF-28A086071F82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t>2016/1/5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99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508C80E1-1CB5-4A99-84AE-36EF3783CB9C}" type="datetime1">
              <a:rPr lang="zh-TW" altLang="en-US" smtClean="0"/>
              <a:pPr/>
              <a:t>2016/1/5</a:t>
            </a:fld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F63E9154-135F-420B-9290-44F762F15DD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835562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56308E52-482A-418C-8579-62FF1BA3E6A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659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21165215-CD19-405D-B5FB-DE79DAB4291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7585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53C90971-058C-462B-AA57-F5019FBDBCD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32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C303B5F2-413D-492A-B902-355FCE466C4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9940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06D058DE-A51D-48C8-9BCF-EB605B4F8E0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468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49618B67-BF56-4648-843D-1C5C7C28BE3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6945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13462601-2354-4A56-8A7E-E75D19DBFE67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4899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4AE5B099-39E4-4D53-A346-DCB52940D67D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92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868EC66-9DA7-4031-924D-FAAF26B4F5C9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754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F5FCFCC6-73E4-461C-8F42-CC248B31DD5B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8215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96590FE0-B531-4119-AEBC-0F539C9E6D9F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9191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E96508E-7499-4850-911C-9C380B9C1055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0831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ADDCB603-F885-44AB-B51B-9B01484A5C2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9740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E7BD4283-B616-438C-82C4-E38FB7FC5A7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1405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22BFF35D-8FB9-46ED-B018-FB6DFDA5861E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000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2B8E3694-45C2-402D-9320-B0892D4013D3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1852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D14764FB-640B-47C8-BC2B-D12967DAC40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135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6D818630-E8FF-40FB-82D3-E81673184DD0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86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295AF4CC-A6DF-4957-8D86-8F8D4309DE8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365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59983D03-58D3-4F30-8C8C-88A054A844E4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753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6D81F458-16DD-44CF-AA38-58C8E7E8A3B1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7623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FCB21924-B90D-45F5-84A3-D9DCD0297B06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9561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700F787E-C4BF-425D-8D99-39C6409AE3B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989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229E0CA5-C0CF-4ECD-BC61-D3E88CDED01A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4555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5209863C-5851-4BD1-B79E-4B1B86EDE168}" type="datetime1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2016/1/5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6492875"/>
            <a:ext cx="539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6749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軟正黑體" panose="020B0604030504040204" pitchFamily="34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5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0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2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3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4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4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6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5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7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7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7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7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7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7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7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7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7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7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7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7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7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7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7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7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7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7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7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7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7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7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7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7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7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7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7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7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7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7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Picture 2" descr="D:\新下載資料\NG Traveler Photo of the Day  旅遊者每日一圖\1023_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7136" y="16003"/>
            <a:ext cx="457686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新下載資料\NG Traveler Photo of the Day  旅遊者每日一圖\1209_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9"/>
            <a:ext cx="4572000" cy="342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新下載資料\NG Traveler Photo of the Day  旅遊者每日一圖\1116_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32162"/>
            <a:ext cx="4572000" cy="342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251520" y="92565"/>
            <a:ext cx="3528392" cy="3740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en-US" altLang="zh-TW" sz="1600" b="1" dirty="0" smtClean="0"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Travel 365 : </a:t>
            </a:r>
            <a:r>
              <a:rPr lang="en-US" altLang="zh-TW" sz="1600" b="1" smtClean="0"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Best </a:t>
            </a:r>
            <a:r>
              <a:rPr lang="en-US" altLang="zh-TW" sz="1600" b="1" smtClean="0"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of The </a:t>
            </a:r>
            <a:r>
              <a:rPr lang="en-US" altLang="zh-TW" sz="1600" b="1" dirty="0" smtClean="0"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</a:rPr>
              <a:t>Best (2015.07~12)</a:t>
            </a:r>
            <a:endParaRPr lang="zh-TW" altLang="en-US" sz="1600" b="1" dirty="0"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</a:endParaRPr>
          </a:p>
        </p:txBody>
      </p:sp>
      <p:pic>
        <p:nvPicPr>
          <p:cNvPr id="10" name="Picture 2" descr="D:\新下載資料\NG Traveler Photo of the Day  旅遊者每日一圖\0827_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7136" y="3425357"/>
            <a:ext cx="4581727" cy="343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E9154-135F-420B-9290-44F762F15DD3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66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  <p:sndAc>
          <p:stSnd loop="1">
            <p:snd r:embed="rId2" name="Sheena Easton-For Your Eyes Only.wav"/>
          </p:stSnd>
        </p:sndAc>
      </p:transition>
    </mc:Choice>
    <mc:Fallback xmlns="">
      <p:transition spd="slow" advTm="6000">
        <p:fade/>
        <p:sndAc>
          <p:stSnd loop="1">
            <p:snd r:embed="rId7" name="Sheena Easton-For Your Eyes On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0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62" y="0"/>
            <a:ext cx="9148862" cy="685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7504" y="6093296"/>
            <a:ext cx="1997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Texas Supercell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 德州超大胞雷暴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Christopher Evans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35332"/>
            <a:ext cx="4299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>
                <a:ea typeface="微軟正黑體" panose="020B0604030504040204" pitchFamily="34" charset="-120"/>
              </a:rPr>
              <a:t>July</a:t>
            </a:r>
            <a:endParaRPr lang="zh-TW" altLang="en-US" sz="1200" b="1" dirty="0"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82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713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5080"/>
            <a:ext cx="9150783" cy="685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 rot="21218832">
            <a:off x="503217" y="4530406"/>
            <a:ext cx="20548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El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Caminito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del Rey, Spain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西班牙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David Ramos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40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0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5536" y="6165304"/>
            <a:ext cx="2808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Mount Rainier, Washington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雷尼爾山，華盛頓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</a:t>
            </a:r>
            <a:r>
              <a:rPr lang="en-US" altLang="zh-TW" sz="1000" dirty="0" err="1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Abdulkhalek</a:t>
            </a:r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</a:t>
            </a:r>
            <a:r>
              <a:rPr lang="en-US" altLang="zh-TW" sz="1000" dirty="0" err="1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Bakir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85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0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940152" y="6309320"/>
            <a:ext cx="3024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Baobab Trees, Madagascar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猴麵包樹，馬達加斯加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Talia Friedman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02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G Traveler Photo of the Day  旅遊者每日一圖\0722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194"/>
            <a:ext cx="9150938" cy="685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 rot="1118719">
            <a:off x="770566" y="5633114"/>
            <a:ext cx="2141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North Bondi, Sydney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北邦迪，雪梨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Rune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Svendsen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6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76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0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1349608">
            <a:off x="754174" y="5545832"/>
            <a:ext cx="319930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Skaters on Lake Baikal, Russia</a:t>
            </a:r>
          </a:p>
          <a:p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Evgeny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Dubinchuk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 rot="21329437">
            <a:off x="748385" y="5765826"/>
            <a:ext cx="172354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b="1" dirty="0">
                <a:solidFill>
                  <a:prstClr val="white"/>
                </a:solidFill>
                <a:ea typeface="微軟正黑體" panose="020B0604030504040204" pitchFamily="34" charset="-120"/>
              </a:rPr>
              <a:t>貝加爾湖，俄羅斯滑冰選手</a:t>
            </a:r>
            <a:endParaRPr lang="en-US" altLang="zh-TW" sz="1000" b="1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81" y="0"/>
            <a:ext cx="91501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7544" y="5373216"/>
            <a:ext cx="21602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75000"/>
                  </a:prstClr>
                </a:solidFill>
                <a:ea typeface="微軟正黑體" panose="020B0604030504040204" pitchFamily="34" charset="-120"/>
              </a:rPr>
              <a:t>Sheikh </a:t>
            </a:r>
            <a:r>
              <a:rPr lang="en-US" altLang="zh-TW" sz="1000" dirty="0" err="1">
                <a:solidFill>
                  <a:prstClr val="white">
                    <a:lumMod val="75000"/>
                  </a:prstClr>
                </a:solidFill>
                <a:ea typeface="微軟正黑體" panose="020B0604030504040204" pitchFamily="34" charset="-120"/>
              </a:rPr>
              <a:t>Zayed</a:t>
            </a:r>
            <a:r>
              <a:rPr lang="en-US" altLang="zh-TW" sz="1000" dirty="0">
                <a:solidFill>
                  <a:prstClr val="white">
                    <a:lumMod val="75000"/>
                  </a:prstClr>
                </a:solidFill>
                <a:ea typeface="微軟正黑體" panose="020B0604030504040204" pitchFamily="34" charset="-120"/>
              </a:rPr>
              <a:t> Mosque, Abu Dhabi</a:t>
            </a:r>
          </a:p>
          <a:p>
            <a:endParaRPr lang="en-US" altLang="zh-TW" sz="1000" dirty="0">
              <a:solidFill>
                <a:prstClr val="white">
                  <a:lumMod val="7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75000"/>
                  </a:prstClr>
                </a:solidFill>
                <a:ea typeface="微軟正黑體" panose="020B0604030504040204" pitchFamily="34" charset="-120"/>
              </a:rPr>
              <a:t>Photograph by Khalid Al </a:t>
            </a:r>
            <a:r>
              <a:rPr lang="en-US" altLang="zh-TW" sz="1000" dirty="0" err="1">
                <a:solidFill>
                  <a:prstClr val="white">
                    <a:lumMod val="75000"/>
                  </a:prstClr>
                </a:solidFill>
                <a:ea typeface="微軟正黑體" panose="020B0604030504040204" pitchFamily="34" charset="-120"/>
              </a:rPr>
              <a:t>Hammadi</a:t>
            </a:r>
            <a:endParaRPr lang="zh-TW" altLang="en-US" sz="1000" dirty="0">
              <a:solidFill>
                <a:prstClr val="white">
                  <a:lumMod val="7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544" y="5527104"/>
            <a:ext cx="1980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>
                <a:solidFill>
                  <a:prstClr val="white">
                    <a:lumMod val="75000"/>
                  </a:prstClr>
                </a:solidFill>
                <a:ea typeface="微軟正黑體" panose="020B0604030504040204" pitchFamily="34" charset="-120"/>
              </a:rPr>
              <a:t>謝赫扎耶德大清真寺，阿布達比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8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33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81" y="0"/>
            <a:ext cx="91501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23528" y="6165304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Kamchatka, Russia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堪察加半島，俄羅斯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Denis </a:t>
            </a:r>
            <a:r>
              <a:rPr lang="en-US" altLang="zh-TW" sz="1000" dirty="0" err="1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Budkov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9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94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G Traveler Photo of the Day  旅遊者每日一圖 2014.06\071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803534">
            <a:off x="7029141" y="5702944"/>
            <a:ext cx="19941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Lapland, Finland  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拉普蘭，芬蘭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Sausse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David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10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54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 2014.06\071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1031886">
            <a:off x="4161312" y="6143564"/>
            <a:ext cx="1781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Okoshiki, Japan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日本</a:t>
            </a:r>
            <a:endParaRPr lang="pl-PL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pl-PL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Sunao Chiba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11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4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2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64" y="0"/>
            <a:ext cx="91537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0758511">
            <a:off x="1342559" y="5672638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zh-TW" sz="1000" dirty="0">
                <a:solidFill>
                  <a:prstClr val="black"/>
                </a:solidFill>
                <a:ea typeface="微軟正黑體" panose="020B0604030504040204" pitchFamily="34" charset="-120"/>
              </a:rPr>
              <a:t>Expo Milano, Italy  </a:t>
            </a:r>
            <a:r>
              <a:rPr lang="zh-TW" altLang="en-US" sz="1000" dirty="0">
                <a:solidFill>
                  <a:prstClr val="black"/>
                </a:solidFill>
                <a:ea typeface="微軟正黑體" panose="020B0604030504040204" pitchFamily="34" charset="-120"/>
              </a:rPr>
              <a:t>米蘭博覽會，義大利</a:t>
            </a:r>
            <a:endParaRPr lang="it-IT" altLang="zh-TW" sz="1000" dirty="0">
              <a:solidFill>
                <a:prstClr val="black"/>
              </a:solidFill>
              <a:ea typeface="微軟正黑體" panose="020B0604030504040204" pitchFamily="34" charset="-120"/>
            </a:endParaRPr>
          </a:p>
          <a:p>
            <a:r>
              <a:rPr lang="it-IT" altLang="zh-TW" sz="1000" dirty="0">
                <a:solidFill>
                  <a:prstClr val="black"/>
                </a:solidFill>
                <a:ea typeface="微軟正黑體" panose="020B0604030504040204" pitchFamily="34" charset="-120"/>
              </a:rPr>
              <a:t>Photograph by Dino Fracchia, REA/Redux</a:t>
            </a:r>
            <a:endParaRPr lang="zh-TW" altLang="en-US" sz="1000" dirty="0">
              <a:solidFill>
                <a:prstClr val="black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4246"/>
            <a:ext cx="6301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>
                <a:ea typeface="微軟正黑體" panose="020B0604030504040204" pitchFamily="34" charset="-120"/>
              </a:rPr>
              <a:t>August</a:t>
            </a:r>
            <a:endParaRPr lang="zh-TW" altLang="en-US" sz="1200" b="1" dirty="0"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12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0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211960" y="7923"/>
            <a:ext cx="2088232" cy="400110"/>
          </a:xfrm>
          <a:prstGeom prst="rect">
            <a:avLst/>
          </a:prstGeom>
          <a:solidFill>
            <a:schemeClr val="bg2">
              <a:lumMod val="60000"/>
              <a:lumOff val="40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Nanjing, China  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中國南京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China Daily/Reuters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13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8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1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32240" y="1988840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Jakarta, Indonesia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雅加達，印尼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Ed Wray, Getty Images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14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48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G Traveler Photo of the Day  旅遊者每日一圖\082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548680"/>
            <a:ext cx="25740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Morning on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Réunion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Island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 留尼旺島的早晨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Véronique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Rochard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98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1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3644"/>
            <a:ext cx="9148863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00192" y="4797152"/>
            <a:ext cx="2646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black">
                    <a:lumMod val="65000"/>
                    <a:lumOff val="35000"/>
                  </a:prstClr>
                </a:solidFill>
                <a:ea typeface="微軟正黑體" panose="020B0604030504040204" pitchFamily="34" charset="-120"/>
              </a:rPr>
              <a:t>Atacama Desert, Chile  </a:t>
            </a:r>
            <a:r>
              <a:rPr lang="zh-TW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ea typeface="微軟正黑體" panose="020B0604030504040204" pitchFamily="34" charset="-120"/>
              </a:rPr>
              <a:t>阿他加馬沙漠，智利</a:t>
            </a:r>
            <a:endParaRPr lang="en-US" altLang="zh-TW" sz="1000" dirty="0">
              <a:solidFill>
                <a:prstClr val="black">
                  <a:lumMod val="65000"/>
                  <a:lumOff val="3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black">
                    <a:lumMod val="65000"/>
                    <a:lumOff val="35000"/>
                  </a:prstClr>
                </a:solidFill>
                <a:ea typeface="微軟正黑體" panose="020B0604030504040204" pitchFamily="34" charset="-120"/>
              </a:rPr>
              <a:t>Photograph by Peter </a:t>
            </a:r>
            <a:r>
              <a:rPr lang="en-US" altLang="zh-TW" sz="1000" dirty="0" err="1">
                <a:solidFill>
                  <a:prstClr val="black">
                    <a:lumMod val="65000"/>
                    <a:lumOff val="35000"/>
                  </a:prstClr>
                </a:solidFill>
                <a:ea typeface="微軟正黑體" panose="020B0604030504040204" pitchFamily="34" charset="-120"/>
              </a:rPr>
              <a:t>Groenendijk</a:t>
            </a:r>
            <a:r>
              <a:rPr lang="en-US" altLang="zh-TW" sz="1000" dirty="0">
                <a:solidFill>
                  <a:prstClr val="black">
                    <a:lumMod val="65000"/>
                    <a:lumOff val="35000"/>
                  </a:prstClr>
                </a:solidFill>
                <a:ea typeface="微軟正黑體" panose="020B0604030504040204" pitchFamily="34" charset="-120"/>
              </a:rPr>
              <a:t>, Corbis</a:t>
            </a:r>
            <a:endParaRPr lang="zh-TW" altLang="en-US" sz="1000" dirty="0">
              <a:solidFill>
                <a:prstClr val="black">
                  <a:lumMod val="65000"/>
                  <a:lumOff val="3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16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25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1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63680" y="332656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Varlaam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Monastery, Greece 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位於希臘的卡蘭巴卡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Gary Arndt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9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2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930574">
            <a:off x="5600526" y="6169912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Kyoto Snow, Japan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 京都之雪，日本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Phtograph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by Takahiro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Bessho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18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1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1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724128" y="6233717"/>
            <a:ext cx="29176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Dresden, Germany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 德勒斯登，德國</a:t>
            </a:r>
            <a:endParaRPr lang="de-DE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de-DE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Mario Weigt, Anzenberger/Redux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19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75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2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1293213">
            <a:off x="6279151" y="1717844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Iceland Canyon  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冰島峽谷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Kathleen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Wasselle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Croft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20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48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81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64" y="0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679804">
            <a:off x="4433416" y="5502937"/>
            <a:ext cx="26196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Ticino, Switzerland  </a:t>
            </a:r>
            <a:r>
              <a:rPr lang="zh-TW" altLang="en-US" sz="1000" b="1" dirty="0">
                <a:solidFill>
                  <a:prstClr val="white"/>
                </a:solidFill>
                <a:ea typeface="微軟正黑體" panose="020B0604030504040204" pitchFamily="34" charset="-120"/>
              </a:rPr>
              <a:t>提契諾州，瑞士</a:t>
            </a:r>
            <a:endParaRPr lang="en-US" altLang="zh-TW" sz="1000" b="1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Didier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Ruef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,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LUZphoto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/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Redux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21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31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1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1709481">
            <a:off x="4505651" y="5041450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Coyote Buttes, Arizona  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狼丘，亞利桑那州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Stephen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Materas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53516"/>
            <a:ext cx="9196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>
                <a:ea typeface="微軟正黑體" panose="020B0604030504040204" pitchFamily="34" charset="-120"/>
              </a:rPr>
              <a:t>September </a:t>
            </a:r>
            <a:endParaRPr lang="zh-TW" altLang="en-US" sz="1200" b="1" dirty="0"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22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12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2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64088" y="5373216"/>
            <a:ext cx="2069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Tuscany, Italy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托斯卡尼，義大利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Hans </a:t>
            </a:r>
            <a:r>
              <a:rPr lang="en-US" altLang="zh-TW" sz="1000" dirty="0" err="1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Madej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23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4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0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1198939">
            <a:off x="6804249" y="4869161"/>
            <a:ext cx="2069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Venice From Above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 鳥瞰威尼斯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Reza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Vaezpour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24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95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0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940152" y="2564904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Kota </a:t>
            </a:r>
            <a:r>
              <a:rPr lang="en-US" altLang="zh-TW" sz="1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Bharu</a:t>
            </a:r>
            <a:r>
              <a:rPr lang="en-US" altLang="zh-TW" sz="1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, Malaysia  </a:t>
            </a:r>
            <a:r>
              <a:rPr lang="zh-TW" altLang="en-US" sz="1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哥打巴魯，馬來西亞</a:t>
            </a:r>
            <a:endParaRPr lang="en-US" altLang="zh-TW" sz="1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Photograph by </a:t>
            </a:r>
            <a:r>
              <a:rPr lang="en-US" altLang="zh-TW" sz="1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Duratul</a:t>
            </a:r>
            <a:r>
              <a:rPr lang="en-US" altLang="zh-TW" sz="1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軟正黑體" panose="020B0604030504040204" pitchFamily="34" charset="-120"/>
              </a:rPr>
              <a:t> Ain D</a:t>
            </a:r>
            <a:endParaRPr lang="zh-TW" altLang="en-US" sz="1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5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1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16" y="0"/>
            <a:ext cx="915244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28184" y="6093296"/>
            <a:ext cx="2141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Socotra, Yemen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  索科特拉島，葉門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Mark W. </a:t>
            </a:r>
            <a:r>
              <a:rPr lang="en-US" altLang="zh-TW" sz="1000" dirty="0" err="1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Moffet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26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24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309"/>
            <a:ext cx="9147081" cy="685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5536" y="6165304"/>
            <a:ext cx="1709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black">
                    <a:lumMod val="95000"/>
                    <a:lumOff val="5000"/>
                  </a:prstClr>
                </a:solidFill>
                <a:ea typeface="微軟正黑體" panose="020B0604030504040204" pitchFamily="34" charset="-120"/>
              </a:rPr>
              <a:t>Yellowstone Bison  </a:t>
            </a:r>
            <a:r>
              <a:rPr lang="zh-TW" altLang="en-US" sz="1000" dirty="0">
                <a:solidFill>
                  <a:prstClr val="black">
                    <a:lumMod val="95000"/>
                    <a:lumOff val="5000"/>
                  </a:prstClr>
                </a:solidFill>
                <a:ea typeface="微軟正黑體" panose="020B0604030504040204" pitchFamily="34" charset="-120"/>
              </a:rPr>
              <a:t>黃石野牛</a:t>
            </a:r>
            <a:endParaRPr lang="en-US" altLang="zh-TW" sz="1000" dirty="0">
              <a:solidFill>
                <a:prstClr val="black">
                  <a:lumMod val="95000"/>
                  <a:lumOff val="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black">
                    <a:lumMod val="95000"/>
                    <a:lumOff val="5000"/>
                  </a:prstClr>
                </a:solidFill>
                <a:ea typeface="微軟正黑體" panose="020B0604030504040204" pitchFamily="34" charset="-120"/>
              </a:rPr>
              <a:t>Photograph by Luke Collins</a:t>
            </a:r>
            <a:endParaRPr lang="zh-TW" altLang="en-US" sz="1000" dirty="0">
              <a:solidFill>
                <a:prstClr val="black">
                  <a:lumMod val="95000"/>
                  <a:lumOff val="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39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G Traveler Photo of the Day  旅遊者每日一圖\0902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23528" y="6165304"/>
            <a:ext cx="34381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Monet House in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Giverny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, France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 莫內花園，吉維尼，法國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Pierre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Adenis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,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laif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/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Redux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28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33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1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51520" y="6381328"/>
            <a:ext cx="2664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Lake Bled, Slovenia  </a:t>
            </a:r>
            <a:r>
              <a:rPr lang="zh-TW" altLang="en-US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布萊德湖，斯洛維尼亞</a:t>
            </a:r>
            <a:endParaRPr lang="en-US" altLang="zh-TW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>
                    <a:lumMod val="85000"/>
                  </a:prstClr>
                </a:solidFill>
                <a:ea typeface="微軟正黑體" panose="020B0604030504040204" pitchFamily="34" charset="-120"/>
              </a:rPr>
              <a:t>Photograph by Lindsay Mackenzie, Redux</a:t>
            </a:r>
            <a:endParaRPr lang="zh-TW" altLang="en-US" sz="1000" dirty="0">
              <a:solidFill>
                <a:prstClr val="white">
                  <a:lumMod val="85000"/>
                </a:prst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29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05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1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00192" y="6381328"/>
            <a:ext cx="2502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Porto, Portugal  </a:t>
            </a:r>
            <a:r>
              <a:rPr lang="zh-TW" altLang="en-US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波爾圖，葡萄牙</a:t>
            </a:r>
            <a:endParaRPr lang="en-US" altLang="zh-TW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Jason Alden,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eyevine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/Redux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30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52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090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1228643">
            <a:off x="395536" y="5141223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Lençóis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</a:t>
            </a:r>
            <a:r>
              <a:rPr lang="en-US" altLang="zh-TW" sz="1000" dirty="0" err="1">
                <a:solidFill>
                  <a:prstClr val="white"/>
                </a:solidFill>
                <a:ea typeface="微軟正黑體" panose="020B0604030504040204" pitchFamily="34" charset="-120"/>
              </a:rPr>
              <a:t>Maranhenses</a:t>
            </a:r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 National Park, Brazil</a:t>
            </a:r>
          </a:p>
          <a:p>
            <a:r>
              <a:rPr lang="en-US" altLang="zh-TW" sz="1000" dirty="0">
                <a:solidFill>
                  <a:prstClr val="white"/>
                </a:solidFill>
                <a:ea typeface="微軟正黑體" panose="020B0604030504040204" pitchFamily="34" charset="-120"/>
              </a:rPr>
              <a:t>Photograph by Giordano Cipriani</a:t>
            </a:r>
            <a:endParaRPr lang="zh-TW" altLang="en-US" sz="1000" dirty="0">
              <a:solidFill>
                <a:prstClr val="white"/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31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36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1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211960" y="6021288"/>
            <a:ext cx="23580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Death Valley,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California 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死亡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谷，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加州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Marc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Adamus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16632"/>
            <a:ext cx="7025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>
                <a:ea typeface="微軟正黑體" panose="020B0604030504040204" pitchFamily="34" charset="-120"/>
              </a:rPr>
              <a:t>October</a:t>
            </a:r>
            <a:endParaRPr lang="zh-TW" altLang="en-US" sz="1200" b="1" dirty="0"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32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14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2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419872" y="6021288"/>
            <a:ext cx="1997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a typeface="微軟正黑體" panose="020B0604030504040204" pitchFamily="34" charset="-120"/>
              </a:rPr>
              <a:t>Dhaka,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Bangladesh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達卡，孟加拉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A.M. </a:t>
            </a:r>
            <a:r>
              <a:rPr lang="en-US" altLang="zh-TW" sz="1000" dirty="0" err="1">
                <a:ea typeface="微軟正黑體" panose="020B0604030504040204" pitchFamily="34" charset="-120"/>
              </a:rPr>
              <a:t>Ahad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33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64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139952" y="5085184"/>
            <a:ext cx="2790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Quintana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Roo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Mexico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金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塔納羅奧州，墨西哥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Christian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Vizl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, Tandem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34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1560" y="3933056"/>
            <a:ext cx="1853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Kunming,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China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昆明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，中國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Gonzales Photo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0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0871062">
            <a:off x="5004050" y="5676250"/>
            <a:ext cx="3744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a typeface="微軟正黑體" panose="020B0604030504040204" pitchFamily="34" charset="-120"/>
              </a:rPr>
              <a:t>Santiago de </a:t>
            </a:r>
            <a:r>
              <a:rPr lang="en-US" altLang="zh-TW" sz="1000" dirty="0" err="1">
                <a:ea typeface="微軟正黑體" panose="020B0604030504040204" pitchFamily="34" charset="-120"/>
              </a:rPr>
              <a:t>Compostela</a:t>
            </a:r>
            <a:r>
              <a:rPr lang="en-US" altLang="zh-TW" sz="1000" dirty="0">
                <a:ea typeface="微軟正黑體" panose="020B0604030504040204" pitchFamily="34" charset="-120"/>
              </a:rPr>
              <a:t>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Spain 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聖地</a:t>
            </a:r>
            <a:r>
              <a:rPr lang="zh-TW" altLang="en-US" sz="1000" dirty="0">
                <a:ea typeface="微軟正黑體" panose="020B0604030504040204" pitchFamily="34" charset="-120"/>
              </a:rPr>
              <a:t>亞哥德孔波斯特拉，西班牙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Jim Richardson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36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82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1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1500615">
            <a:off x="376315" y="2711401"/>
            <a:ext cx="2213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ea typeface="微軟正黑體" panose="020B0604030504040204" pitchFamily="34" charset="-120"/>
              </a:rPr>
              <a:t>Paria</a:t>
            </a:r>
            <a:r>
              <a:rPr lang="en-US" altLang="zh-TW" sz="1000" dirty="0">
                <a:ea typeface="微軟正黑體" panose="020B0604030504040204" pitchFamily="34" charset="-120"/>
              </a:rPr>
              <a:t> River,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Utah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  帕</a:t>
            </a:r>
            <a:r>
              <a:rPr lang="zh-TW" altLang="en-US" sz="1000" dirty="0">
                <a:ea typeface="微軟正黑體" panose="020B0604030504040204" pitchFamily="34" charset="-120"/>
              </a:rPr>
              <a:t>里亞河，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猶他州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Whit Richardson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0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2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7504" y="5805264"/>
            <a:ext cx="30780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Milford Sound, New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Zealand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 米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爾福德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峽灣，紐西蘭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Stephen Matera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38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7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2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203848" y="5245132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Pastries in </a:t>
            </a:r>
            <a:r>
              <a:rPr lang="en-US" altLang="zh-TW" sz="1000" dirty="0" smtClean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Prague</a:t>
            </a:r>
            <a:r>
              <a:rPr lang="zh-TW" altLang="en-US" sz="1000" dirty="0" smtClean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 布拉格</a:t>
            </a:r>
            <a:r>
              <a:rPr lang="zh-TW" altLang="en-US" sz="1000" dirty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的</a:t>
            </a:r>
            <a:r>
              <a:rPr lang="zh-TW" altLang="en-US" sz="1000" dirty="0" smtClean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糕點</a:t>
            </a:r>
            <a:endParaRPr lang="en-US" altLang="zh-TW" sz="1000" dirty="0">
              <a:solidFill>
                <a:schemeClr val="bg1">
                  <a:lumMod val="65000"/>
                  <a:lumOff val="3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Photograph by Carlo </a:t>
            </a:r>
            <a:r>
              <a:rPr lang="en-US" altLang="zh-TW" sz="1000" dirty="0" err="1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Acenas</a:t>
            </a:r>
            <a:r>
              <a:rPr lang="en-US" altLang="zh-TW" sz="1000" dirty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, Tandem</a:t>
            </a:r>
            <a:endParaRPr lang="zh-TW" altLang="en-US" sz="1000" dirty="0">
              <a:solidFill>
                <a:schemeClr val="bg1">
                  <a:lumMod val="65000"/>
                  <a:lumOff val="3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39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97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G Traveler Photo of the Day  旅遊者每日一圖\1002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398165">
            <a:off x="1115616" y="5439674"/>
            <a:ext cx="2016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a typeface="微軟正黑體" panose="020B0604030504040204" pitchFamily="34" charset="-120"/>
              </a:rPr>
              <a:t>Havana,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Cuba 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哈瓦那</a:t>
            </a:r>
            <a:r>
              <a:rPr lang="zh-TW" altLang="en-US" sz="1000" dirty="0">
                <a:ea typeface="微軟正黑體" panose="020B0604030504040204" pitchFamily="34" charset="-120"/>
              </a:rPr>
              <a:t>，古巴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Karl-Heinz </a:t>
            </a:r>
            <a:r>
              <a:rPr lang="en-US" altLang="zh-TW" sz="1000" dirty="0" err="1">
                <a:ea typeface="微軟正黑體" panose="020B0604030504040204" pitchFamily="34" charset="-120"/>
              </a:rPr>
              <a:t>Raach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40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12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00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0938019">
            <a:off x="5364088" y="6006527"/>
            <a:ext cx="2141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a typeface="微軟正黑體" panose="020B0604030504040204" pitchFamily="34" charset="-120"/>
              </a:rPr>
              <a:t>Alberta,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Canada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  阿</a:t>
            </a:r>
            <a:r>
              <a:rPr lang="zh-TW" altLang="en-US" sz="1000" dirty="0">
                <a:ea typeface="微軟正黑體" panose="020B0604030504040204" pitchFamily="34" charset="-120"/>
              </a:rPr>
              <a:t>爾伯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塔，加拿大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Andreas Hub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41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42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05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391713">
            <a:off x="5652120" y="4797152"/>
            <a:ext cx="2718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ea typeface="微軟正黑體" panose="020B0604030504040204" pitchFamily="34" charset="-120"/>
              </a:rPr>
              <a:t>Tarifa</a:t>
            </a:r>
            <a:r>
              <a:rPr lang="en-US" altLang="zh-TW" sz="1000" dirty="0">
                <a:ea typeface="微軟正黑體" panose="020B0604030504040204" pitchFamily="34" charset="-120"/>
              </a:rPr>
              <a:t>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Spain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  蓬</a:t>
            </a:r>
            <a:r>
              <a:rPr lang="zh-TW" altLang="en-US" sz="1000" dirty="0">
                <a:ea typeface="微軟正黑體" panose="020B0604030504040204" pitchFamily="34" charset="-120"/>
              </a:rPr>
              <a:t>帕洛瑪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沙丘，塔里法，</a:t>
            </a:r>
            <a:r>
              <a:rPr lang="zh-TW" altLang="en-US" sz="1000" dirty="0">
                <a:ea typeface="微軟正黑體" panose="020B0604030504040204" pitchFamily="34" charset="-120"/>
              </a:rPr>
              <a:t>西班牙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David Santiago Garcia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16632"/>
            <a:ext cx="8781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dirty="0">
                <a:ea typeface="微軟正黑體" panose="020B0604030504040204" pitchFamily="34" charset="-120"/>
              </a:rPr>
              <a:t>November </a:t>
            </a:r>
            <a:endParaRPr lang="zh-TW" altLang="en-US" sz="1200" dirty="0"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42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32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1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5536" y="1812886"/>
            <a:ext cx="24300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Humpback Whale,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Tonga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座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頭鯨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，東加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Matthew Draper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43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4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G Traveler Photo of the Day  旅遊者每日一圖\110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1560" y="1844824"/>
            <a:ext cx="26460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Northern Lights Over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Iceland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 北極光，冰島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Daniele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Boffelli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44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86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309"/>
            <a:ext cx="9147081" cy="685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1123602">
            <a:off x="5224481" y="5207018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ea typeface="微軟正黑體" panose="020B0604030504040204" pitchFamily="34" charset="-120"/>
              </a:rPr>
              <a:t>Breiðamerkurjökull</a:t>
            </a:r>
            <a:r>
              <a:rPr lang="en-US" altLang="zh-TW" sz="1000" dirty="0">
                <a:ea typeface="微軟正黑體" panose="020B0604030504040204" pitchFamily="34" charset="-120"/>
              </a:rPr>
              <a:t> Ice Cave, Iceland</a:t>
            </a: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Guy </a:t>
            </a:r>
            <a:r>
              <a:rPr lang="en-US" altLang="zh-TW" sz="1000" dirty="0" err="1">
                <a:ea typeface="微軟正黑體" panose="020B0604030504040204" pitchFamily="34" charset="-120"/>
              </a:rPr>
              <a:t>Havell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12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0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8864" cy="685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270123" y="5661248"/>
            <a:ext cx="2288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Lake Titicaca,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Peru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的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的喀喀湖，秘魯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Christian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Heeb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46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59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81" y="0"/>
            <a:ext cx="91501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5157192"/>
            <a:ext cx="2141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Portuguese Man-of-War,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Australia  </a:t>
            </a:r>
          </a:p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by Matthew Smith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9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2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9"/>
            <a:ext cx="9144000" cy="685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0012402">
            <a:off x="7060418" y="2689060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Lake Louise, Banff National Park</a:t>
            </a:r>
          </a:p>
          <a:p>
            <a:r>
              <a:rPr lang="en-US" altLang="zh-TW" sz="1000" dirty="0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Photograph by Yohan </a:t>
            </a:r>
            <a:r>
              <a:rPr lang="en-US" altLang="zh-TW" sz="1000" dirty="0" err="1">
                <a:solidFill>
                  <a:schemeClr val="bg1">
                    <a:lumMod val="65000"/>
                    <a:lumOff val="35000"/>
                  </a:schemeClr>
                </a:solidFill>
                <a:ea typeface="微軟正黑體" panose="020B0604030504040204" pitchFamily="34" charset="-120"/>
              </a:rPr>
              <a:t>Dumortier</a:t>
            </a:r>
            <a:endParaRPr lang="zh-TW" altLang="en-US" sz="1000" dirty="0">
              <a:solidFill>
                <a:schemeClr val="bg1">
                  <a:lumMod val="65000"/>
                  <a:lumOff val="3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899022" y="692696"/>
            <a:ext cx="21082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>
                <a:solidFill>
                  <a:schemeClr val="tx1">
                    <a:lumMod val="95000"/>
                  </a:schemeClr>
                </a:solidFill>
                <a:ea typeface="微軟正黑體" panose="020B0604030504040204" pitchFamily="34" charset="-120"/>
              </a:rPr>
              <a:t>路易斯湖，班芙</a:t>
            </a:r>
            <a:r>
              <a:rPr lang="zh-TW" altLang="en-US" sz="1000" dirty="0" smtClean="0">
                <a:solidFill>
                  <a:schemeClr val="tx1">
                    <a:lumMod val="95000"/>
                  </a:schemeClr>
                </a:solidFill>
                <a:ea typeface="微軟正黑體" panose="020B0604030504040204" pitchFamily="34" charset="-120"/>
              </a:rPr>
              <a:t>國家公園，加拿大</a:t>
            </a:r>
            <a:endParaRPr lang="zh-TW" altLang="en-US" sz="1000" dirty="0">
              <a:solidFill>
                <a:schemeClr val="tx1">
                  <a:lumMod val="9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48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09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309"/>
            <a:ext cx="9147081" cy="685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822512">
            <a:off x="971600" y="5949280"/>
            <a:ext cx="2069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Mount Fuji,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Japan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富士山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，日本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Yuga Kurita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49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68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11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218"/>
            <a:ext cx="9149630" cy="685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067944" y="6237312"/>
            <a:ext cx="22888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a typeface="微軟正黑體" panose="020B0604030504040204" pitchFamily="34" charset="-120"/>
              </a:rPr>
              <a:t>Tirana,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Albania 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地</a:t>
            </a:r>
            <a:r>
              <a:rPr lang="zh-TW" altLang="en-US" sz="1000" dirty="0">
                <a:ea typeface="微軟正黑體" panose="020B0604030504040204" pitchFamily="34" charset="-120"/>
              </a:rPr>
              <a:t>拉那，阿爾巴尼亞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</a:t>
            </a:r>
            <a:r>
              <a:rPr lang="en-US" altLang="zh-TW" sz="1000" dirty="0" err="1">
                <a:ea typeface="微軟正黑體" panose="020B0604030504040204" pitchFamily="34" charset="-120"/>
              </a:rPr>
              <a:t>Elie</a:t>
            </a:r>
            <a:r>
              <a:rPr lang="en-US" altLang="zh-TW" sz="1000" dirty="0">
                <a:ea typeface="微軟正黑體" panose="020B0604030504040204" pitchFamily="34" charset="-120"/>
              </a:rPr>
              <a:t> Gardner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50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18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NG Traveler Photo of the Day  旅遊者每日一圖\110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724128" y="4725144"/>
            <a:ext cx="2790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A Sunlit Walk in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Myanmar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 走在陽光下，緬甸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Chee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Keong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Lim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51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9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0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3758"/>
            <a:ext cx="9147427" cy="685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5085184"/>
            <a:ext cx="1997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900" dirty="0" err="1">
                <a:ea typeface="微軟正黑體" panose="020B0604030504040204" pitchFamily="34" charset="-120"/>
              </a:rPr>
              <a:t>Gällivare</a:t>
            </a:r>
            <a:r>
              <a:rPr lang="en-US" altLang="zh-TW" sz="900" dirty="0">
                <a:ea typeface="微軟正黑體" panose="020B0604030504040204" pitchFamily="34" charset="-120"/>
              </a:rPr>
              <a:t>, </a:t>
            </a:r>
            <a:r>
              <a:rPr lang="en-US" altLang="zh-TW" sz="900" dirty="0" smtClean="0">
                <a:ea typeface="微軟正黑體" panose="020B0604030504040204" pitchFamily="34" charset="-120"/>
              </a:rPr>
              <a:t>Sweden  </a:t>
            </a:r>
            <a:r>
              <a:rPr lang="zh-TW" altLang="en-US" sz="900" dirty="0" smtClean="0">
                <a:ea typeface="微軟正黑體" panose="020B0604030504040204" pitchFamily="34" charset="-120"/>
              </a:rPr>
              <a:t>耶</a:t>
            </a:r>
            <a:r>
              <a:rPr lang="zh-TW" altLang="en-US" sz="900" dirty="0">
                <a:ea typeface="微軟正黑體" panose="020B0604030504040204" pitchFamily="34" charset="-120"/>
              </a:rPr>
              <a:t>利瓦勒，瑞典</a:t>
            </a:r>
            <a:endParaRPr lang="en-US" altLang="zh-TW" sz="900" dirty="0">
              <a:ea typeface="微軟正黑體" panose="020B0604030504040204" pitchFamily="34" charset="-120"/>
            </a:endParaRPr>
          </a:p>
          <a:p>
            <a:r>
              <a:rPr lang="en-US" altLang="zh-TW" sz="900" dirty="0" smtClean="0">
                <a:ea typeface="微軟正黑體" panose="020B0604030504040204" pitchFamily="34" charset="-120"/>
              </a:rPr>
              <a:t>Photograph </a:t>
            </a:r>
            <a:r>
              <a:rPr lang="en-US" altLang="zh-TW" sz="900" dirty="0">
                <a:ea typeface="微軟正黑體" panose="020B0604030504040204" pitchFamily="34" charset="-120"/>
              </a:rPr>
              <a:t>by Kris Davidson</a:t>
            </a:r>
          </a:p>
        </p:txBody>
      </p:sp>
      <p:sp>
        <p:nvSpPr>
          <p:cNvPr id="5" name="矩形 4"/>
          <p:cNvSpPr/>
          <p:nvPr/>
        </p:nvSpPr>
        <p:spPr>
          <a:xfrm>
            <a:off x="179512" y="188640"/>
            <a:ext cx="832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>
                <a:solidFill>
                  <a:schemeClr val="bg1"/>
                </a:solidFill>
                <a:ea typeface="微軟正黑體" panose="020B0604030504040204" pitchFamily="34" charset="-120"/>
              </a:rPr>
              <a:t>December</a:t>
            </a:r>
            <a:endParaRPr lang="zh-TW" altLang="en-US" sz="1200" b="1" dirty="0">
              <a:solidFill>
                <a:schemeClr val="bg1"/>
              </a:solidFill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52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07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05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9"/>
            <a:ext cx="9144000" cy="685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34672" y="332656"/>
            <a:ext cx="23588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Caiyuanba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Bridge in Chongqing,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China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 </a:t>
            </a:r>
            <a:endParaRPr lang="en-US" altLang="zh-TW" sz="1000" dirty="0" smtClean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by Mark Horn, Getty Images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512" y="6593833"/>
            <a:ext cx="18517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菜園壩長江大橋，重慶，中國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53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2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24_1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6093296"/>
            <a:ext cx="24300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St. Petersburg,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Russia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 聖彼得堡，俄羅斯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Ken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Scicluna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54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38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G Traveler Photo of the Day  旅遊者每日一圖\12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309"/>
            <a:ext cx="9147081" cy="685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44208" y="5661248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Into the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Mist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划入霧中，佛羅里達州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Carlton Ward, Jr.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55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70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10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3758"/>
            <a:ext cx="9147427" cy="685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0125359">
            <a:off x="2673879" y="5199824"/>
            <a:ext cx="228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ea typeface="微軟正黑體" panose="020B0604030504040204" pitchFamily="34" charset="-120"/>
              </a:rPr>
              <a:t>Storseisundet</a:t>
            </a:r>
            <a:r>
              <a:rPr lang="en-US" altLang="zh-TW" sz="1000" dirty="0">
                <a:ea typeface="微軟正黑體" panose="020B0604030504040204" pitchFamily="34" charset="-120"/>
              </a:rPr>
              <a:t> Bridge,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Norway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  挪威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Peter Adams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56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6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7" name="Picture 3" descr="D:\新下載資料\NG Traveler Photo of the Day  旅遊者每日一圖\1223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44"/>
            <a:ext cx="9144000" cy="68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6228184" y="6143238"/>
            <a:ext cx="2286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Skellig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Michael, County Kerry, Ireland</a:t>
            </a:r>
          </a:p>
          <a:p>
            <a:endParaRPr lang="en-US" altLang="zh-TW" sz="1000" dirty="0" smtClean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by Carl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Bruemmer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28184" y="6297126"/>
            <a:ext cx="21082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斯凱利格邁克爾，凱里郡，愛爾蘭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57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41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861258" y="5949280"/>
            <a:ext cx="27363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Tsingy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 de Bemaraha National Park,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Madagascar  </a:t>
            </a:r>
          </a:p>
          <a:p>
            <a:endParaRPr lang="en-US" altLang="zh-TW" sz="1000" dirty="0" smtClean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by Konrad </a:t>
            </a:r>
            <a:r>
              <a:rPr lang="en-US" altLang="zh-TW" sz="1000" dirty="0" err="1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Wothe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61258" y="6103168"/>
            <a:ext cx="19800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貝馬拉哈國家公園，馬達加斯加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58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51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0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8"/>
            <a:ext cx="9147426" cy="68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55576" y="4869160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Tungabhadra River, </a:t>
            </a:r>
            <a:r>
              <a:rPr lang="sv-SE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India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棟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格珀德拉河，印度</a:t>
            </a:r>
            <a:endParaRPr lang="sv-SE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sv-SE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Luke Duggleby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59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1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59"/>
            <a:ext cx="9144000" cy="685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91680" y="5517232"/>
            <a:ext cx="2502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ea typeface="微軟正黑體" panose="020B0604030504040204" pitchFamily="34" charset="-120"/>
              </a:rPr>
              <a:t>Tianmen</a:t>
            </a:r>
            <a:r>
              <a:rPr lang="en-US" altLang="zh-TW" sz="1000" dirty="0">
                <a:ea typeface="微軟正黑體" panose="020B0604030504040204" pitchFamily="34" charset="-120"/>
              </a:rPr>
              <a:t> Mountain, </a:t>
            </a:r>
            <a:r>
              <a:rPr lang="en-US" altLang="zh-TW" sz="1000" dirty="0" smtClean="0">
                <a:ea typeface="微軟正黑體" panose="020B0604030504040204" pitchFamily="34" charset="-120"/>
              </a:rPr>
              <a:t>China  </a:t>
            </a:r>
            <a:r>
              <a:rPr lang="zh-TW" altLang="en-US" sz="1000" dirty="0" smtClean="0">
                <a:ea typeface="微軟正黑體" panose="020B0604030504040204" pitchFamily="34" charset="-120"/>
              </a:rPr>
              <a:t>天</a:t>
            </a:r>
            <a:r>
              <a:rPr lang="zh-TW" altLang="en-US" sz="1000" dirty="0">
                <a:ea typeface="微軟正黑體" panose="020B0604030504040204" pitchFamily="34" charset="-120"/>
              </a:rPr>
              <a:t>門山，中國</a:t>
            </a:r>
            <a:endParaRPr lang="en-US" altLang="zh-TW" sz="1000" dirty="0"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ea typeface="微軟正黑體" panose="020B0604030504040204" pitchFamily="34" charset="-120"/>
              </a:rPr>
              <a:t>Photograph by SHAO YING Xinhua, Redux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60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9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G Traveler Photo of the Day  旅遊者每日一圖\122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3758"/>
            <a:ext cx="9147427" cy="685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88224" y="4509120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Baños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Ecuador 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巴</a:t>
            </a:r>
            <a:r>
              <a:rPr lang="zh-TW" altLang="en-US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尼奧斯，厄瓜多爾</a:t>
            </a:r>
            <a:endParaRPr lang="en-US" altLang="zh-TW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Photograph by Mike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Theiss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1520" y="6381328"/>
            <a:ext cx="2808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January 5,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2016 </a:t>
            </a:r>
            <a:r>
              <a:rPr lang="zh-TW" altLang="en-US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王文堯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Kaohsiung Taiwan R.O.C </a:t>
            </a:r>
            <a:endParaRPr lang="en-US" altLang="zh-TW" sz="1000" dirty="0" smtClean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  <a:p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All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photos were taken from National Geographic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.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28384" y="6458272"/>
            <a:ext cx="6431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  <a:ea typeface="微軟正黑體" panose="020B0604030504040204" pitchFamily="34" charset="-120"/>
              </a:rPr>
              <a:t>THE END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D540F-6F9F-4E0F-9B14-8210C38A7226}" type="slidenum">
              <a:rPr lang="zh-TW" altLang="en-US" smtClean="0">
                <a:solidFill>
                  <a:prstClr val="white">
                    <a:tint val="75000"/>
                  </a:prstClr>
                </a:solidFill>
              </a:rPr>
              <a:pPr/>
              <a:t>61</a:t>
            </a:fld>
            <a:endParaRPr lang="zh-TW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66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0000">
        <p14:gallery dir="l"/>
      </p:transition>
    </mc:Choice>
    <mc:Fallback xmlns="">
      <p:transition spd="slow" advTm="1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9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ravel 365 - Best of The Best (2015.07~12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6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3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4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5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6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7_7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2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3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4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5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6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7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8_8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Travel 365 - Best of The Best (2015.07~12)</Template>
  <TotalTime>0</TotalTime>
  <Words>926</Words>
  <Application>Microsoft Office PowerPoint</Application>
  <PresentationFormat>如螢幕大小 (4:3)</PresentationFormat>
  <Paragraphs>200</Paragraphs>
  <Slides>61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26</vt:i4>
      </vt:variant>
      <vt:variant>
        <vt:lpstr>投影片標題</vt:lpstr>
      </vt:variant>
      <vt:variant>
        <vt:i4>61</vt:i4>
      </vt:variant>
    </vt:vector>
  </HeadingPairs>
  <TitlesOfParts>
    <vt:vector size="87" baseType="lpstr">
      <vt:lpstr>Travel 365 - Best of The Best (2015.07~12)</vt:lpstr>
      <vt:lpstr>6月</vt:lpstr>
      <vt:lpstr>1_6月</vt:lpstr>
      <vt:lpstr>2_6月</vt:lpstr>
      <vt:lpstr>3_6月</vt:lpstr>
      <vt:lpstr>4_6月</vt:lpstr>
      <vt:lpstr>5_6月</vt:lpstr>
      <vt:lpstr>6_6月</vt:lpstr>
      <vt:lpstr>7_6月</vt:lpstr>
      <vt:lpstr>7月</vt:lpstr>
      <vt:lpstr>1_7月</vt:lpstr>
      <vt:lpstr>2_7月</vt:lpstr>
      <vt:lpstr>3_7月</vt:lpstr>
      <vt:lpstr>4_7月</vt:lpstr>
      <vt:lpstr>5_7月</vt:lpstr>
      <vt:lpstr>6_7月</vt:lpstr>
      <vt:lpstr>7_7月</vt:lpstr>
      <vt:lpstr>8月</vt:lpstr>
      <vt:lpstr>1_8月</vt:lpstr>
      <vt:lpstr>2_8月</vt:lpstr>
      <vt:lpstr>3_8月</vt:lpstr>
      <vt:lpstr>4_8月</vt:lpstr>
      <vt:lpstr>5_8月</vt:lpstr>
      <vt:lpstr>6_8月</vt:lpstr>
      <vt:lpstr>7_8月</vt:lpstr>
      <vt:lpstr>8_8月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Yao</dc:creator>
  <cp:lastModifiedBy>Yao</cp:lastModifiedBy>
  <cp:revision>1</cp:revision>
  <dcterms:created xsi:type="dcterms:W3CDTF">2016-01-05T10:05:09Z</dcterms:created>
  <dcterms:modified xsi:type="dcterms:W3CDTF">2016-01-05T10:05:39Z</dcterms:modified>
</cp:coreProperties>
</file>