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AAF7-8B35-4B65-95C7-C80D16CC8120}" type="datetimeFigureOut">
              <a:rPr lang="es-ES" smtClean="0"/>
              <a:t>11/02/2014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D6103-35A3-4565-8FD5-20F7503ADF8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Algunas fotos inolvidables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Javi\Pictures\Activistas por los derechos de los negros son embadurnados con ketchup y azúcar en Jackson, Misisipi, en 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956376" cy="614928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Activistas por los derechos de los negros son embadurnados con </a:t>
            </a:r>
            <a:r>
              <a:rPr lang="es-ES" dirty="0" err="1" smtClean="0"/>
              <a:t>ketchup</a:t>
            </a:r>
            <a:r>
              <a:rPr lang="es-ES" dirty="0" smtClean="0"/>
              <a:t> y azúcar en Jackson, Misisipi, en 1963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1" name="Picture 3" descr="C:\Users\Javi\Pictures\Beatles-cavern-club-photo-9.00x6.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09909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37312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Los Beatles en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Cavern</a:t>
            </a:r>
            <a:r>
              <a:rPr lang="es-ES" dirty="0" smtClean="0"/>
              <a:t> Club, en 1962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Javi\Pictures\bmw-isetta-standart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8388423" cy="61881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373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BMW </a:t>
            </a:r>
            <a:r>
              <a:rPr lang="es-ES" dirty="0" err="1" smtClean="0"/>
              <a:t>Isetta</a:t>
            </a:r>
            <a:r>
              <a:rPr lang="es-ES" dirty="0" smtClean="0"/>
              <a:t> de apertura frontal, en una ciudad alemana en los cincuenta</a:t>
            </a: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Javi\Pictures\Ceremonia de apertura del festival de Woodstock, en 19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543364"/>
            <a:ext cx="9144001" cy="531463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60648"/>
            <a:ext cx="8820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Ceremonia de apertura del festival de Woodstock, en 1969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3" name="Picture 3" descr="C:\Users\Javi\Pictures\Chaplin sin maquill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3827" y="0"/>
            <a:ext cx="5260173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2060848"/>
            <a:ext cx="3275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Chaplin sin maquillaje</a:t>
            </a:r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Javi\Pictures\Clase de 4º en (Austria). Adolfo Hitler, en el centro arriba, ya parece Adolfo Hitl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52320" cy="561340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8604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Clase de 4º curso en un colegio de Linz (Austria). En el centro de la fila superior, Adolf Hitler</a:t>
            </a:r>
            <a:endParaRPr lang="es-E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170" name="Picture 2" descr="C:\Users\Javi\Pictures\Dos niños contemplan el paso de los vehículos norteamericanos por la ciudad normanda de Saint Lo, días depués de la invasión, en 1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04403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164288" y="1556792"/>
            <a:ext cx="16561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Dos niños contemplan el paso de vehículos americanos por la ciudad de Saint Lo, en Normandía, días después del desembarco</a:t>
            </a:r>
            <a:endParaRPr lang="es-E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8195" name="Picture 3" descr="C:\Users\Javi\Pictures\El abogado Mohandas Gandhi, en 18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82854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868144" y="191683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abogado Mohandas Gandhi, en 1893</a:t>
            </a:r>
            <a:endParaRPr lang="es-E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Javi\Pictures\El famoso león que abría las películas de la Metro Goldwyn Mayer en su primera filmación, en 19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9409" y="836712"/>
            <a:ext cx="7674591" cy="60212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famoso león que abría las películas de la Metro </a:t>
            </a:r>
            <a:r>
              <a:rPr lang="es-ES" dirty="0" err="1" smtClean="0"/>
              <a:t>Goldwyn</a:t>
            </a:r>
            <a:r>
              <a:rPr lang="es-ES" dirty="0" smtClean="0"/>
              <a:t> Mayer, la primera vez que lo grabaron, en 1928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Javi\Pictures\El teniente coronel Stirm se reúne con su familia en 1973, después de cinco años prisionero del Viet Co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1001" y="0"/>
            <a:ext cx="7832999" cy="609329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3731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teniente coronel </a:t>
            </a:r>
            <a:r>
              <a:rPr lang="es-ES" dirty="0" err="1" smtClean="0"/>
              <a:t>Stirm</a:t>
            </a:r>
            <a:r>
              <a:rPr lang="es-ES" dirty="0" smtClean="0"/>
              <a:t> es recibido por su familia en 1973, después de permanecer cautivo de los </a:t>
            </a:r>
            <a:r>
              <a:rPr lang="es-ES" dirty="0" err="1" smtClean="0"/>
              <a:t>nordvietnamitas</a:t>
            </a:r>
            <a:r>
              <a:rPr lang="es-ES" dirty="0" smtClean="0"/>
              <a:t> cinco años</a:t>
            </a:r>
            <a:endParaRPr lang="es-E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Javi\Pictures\El último tigre de Tasmania, en un zoo en 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74158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último tigre de Tasmania, en un zoo australiano, en 1933</a:t>
            </a:r>
            <a:endParaRPr lang="es-E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Javi\Pictures\En 1913 aún era legal enviar niños por correo en los Estados Unidos, con sellos pegados a su ro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7164288" cy="586145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 1913 aún era legal enviar niños por correo en los Estados Unidos. Los sellos los llevaban los niños pegados en la ropa y de ellos se hacían cargo los carteros  que llevaban la correspondencia en los trenes</a:t>
            </a:r>
            <a:endParaRPr lang="es-E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5" name="Picture 3" descr="C:\Users\Javi\Pictures\Fritz, un bulldog estrella de la televisión, afeitado por un barbero en California, en 19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96136" cy="690197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940152" y="177281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Fritz, un bulldog estrella de la televisión norteamericana, afeitado por un barbero en 1961</a:t>
            </a:r>
            <a:endParaRPr lang="es-E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Javi\Pictures\Howard CArter en la apretura del sarcófago de Tutankamón, en 19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4283968" cy="686808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2348880"/>
            <a:ext cx="417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Howard Carter, el arqueólogo que descubrió la tumba de </a:t>
            </a:r>
            <a:r>
              <a:rPr lang="es-ES" dirty="0" err="1" smtClean="0"/>
              <a:t>Tutankamón</a:t>
            </a:r>
            <a:r>
              <a:rPr lang="es-ES" dirty="0" smtClean="0"/>
              <a:t>, en la apertura de su sarcófago, en 1924</a:t>
            </a:r>
            <a:endParaRPr lang="es-E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Javi\Pictures\Japanese blade, 17-year-old Otoya Yamaguchi assassinates socialist politician Inejiro Asanuma in Tokyo, Japan, October 12th, 1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671850"/>
            <a:ext cx="7452320" cy="61861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estudiante japonés de 17 años </a:t>
            </a:r>
            <a:r>
              <a:rPr lang="es-ES" dirty="0" err="1" smtClean="0"/>
              <a:t>Otoya</a:t>
            </a:r>
            <a:r>
              <a:rPr lang="es-ES" dirty="0" smtClean="0"/>
              <a:t> Yamaguchi en el momento de asesinar al líder socialista </a:t>
            </a:r>
            <a:r>
              <a:rPr lang="es-ES" dirty="0" err="1" smtClean="0"/>
              <a:t>Inejiro</a:t>
            </a:r>
            <a:r>
              <a:rPr lang="es-ES" dirty="0" smtClean="0"/>
              <a:t> </a:t>
            </a:r>
            <a:r>
              <a:rPr lang="es-ES" dirty="0" err="1" smtClean="0"/>
              <a:t>Asanuma</a:t>
            </a:r>
            <a:r>
              <a:rPr lang="es-ES" dirty="0" smtClean="0"/>
              <a:t> con una espada ritual, en 1960</a:t>
            </a:r>
            <a:endParaRPr lang="es-E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Javi\Pictures\La esfinge en 1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057"/>
            <a:ext cx="7380312" cy="6399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380312" y="1124744"/>
            <a:ext cx="1763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Gran Esfinge en 1880</a:t>
            </a:r>
            <a:endParaRPr lang="es-E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Javi\Pictures\La Estatua de la Libertad durante su construcción en París, en 18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7723" y="0"/>
            <a:ext cx="6526277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124744"/>
            <a:ext cx="24117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Estatua de la Libertad fue un regalo del gobierno francés a los Estados Unidos. Aquí aparece durante su construcción en París, en 1885</a:t>
            </a:r>
            <a:endParaRPr lang="es-E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Javi\Pictures\La primera escafandra y su inventor, Chester MacGuffin, en 1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99618" cy="688550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148064" y="16288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primera escafandra de buzo y su inventor, Chester </a:t>
            </a:r>
            <a:r>
              <a:rPr lang="es-ES" dirty="0" err="1" smtClean="0"/>
              <a:t>MacDuffin</a:t>
            </a:r>
            <a:r>
              <a:rPr lang="es-ES" dirty="0" smtClean="0"/>
              <a:t>, en 1911</a:t>
            </a:r>
            <a:endParaRPr lang="es-E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Javi\Pictures\Marilyn Monroe en 1944, cuando trabajaba en una fábrica de armame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5" y="0"/>
            <a:ext cx="5436096" cy="688428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1556792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Marilyn</a:t>
            </a:r>
            <a:r>
              <a:rPr lang="es-ES" dirty="0" smtClean="0"/>
              <a:t> Monroe en 1944, cuando trabajaba en una fábrica de armamento en California</a:t>
            </a:r>
            <a:endParaRPr lang="es-E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3" name="Picture 3" descr="C:\Users\Javi\Pictures\Ministros del gobierno liberiano antes de ser ejecutados tras un golpe de estado, en 19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8244408" cy="614371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65304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Ministros del gobierno liberiano antes de ser ejecutados tras un golpe de estado, en 1980</a:t>
            </a:r>
            <a:endParaRPr lang="es-E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7" name="Picture 3" descr="C:\Users\Javi\Pictures\Neil Armstron fotografiado por Edwin Buzz Aldrin, poco después de pisar la 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0046" y="0"/>
            <a:ext cx="6733954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79512" y="1484784"/>
            <a:ext cx="20882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El astronauta </a:t>
            </a:r>
            <a:r>
              <a:rPr lang="es-ES" dirty="0" err="1" smtClean="0"/>
              <a:t>Neil</a:t>
            </a:r>
            <a:r>
              <a:rPr lang="es-ES" dirty="0" smtClean="0"/>
              <a:t> Armstrong fotografiado por su compañero </a:t>
            </a:r>
            <a:r>
              <a:rPr lang="es-ES" dirty="0" err="1" smtClean="0"/>
              <a:t>Aldrin</a:t>
            </a:r>
            <a:r>
              <a:rPr lang="es-ES" dirty="0" smtClean="0"/>
              <a:t> cuando acababa de dar el primer paseo de un ser humano por la Luna</a:t>
            </a:r>
            <a:endParaRPr lang="es-E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Javi\Pictures\Niños en venta en Chicago, en 19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5085"/>
            <a:ext cx="5940152" cy="685291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1844824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Niños en venta, en Chicago en 1948</a:t>
            </a:r>
            <a:endParaRPr lang="es-E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3554" name="Picture 2" descr="C:\Users\Javi\Pictures\Obama en su equipo de baloncesto, en Haw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08104" cy="688513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724128" y="1844824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/>
              <a:t>Obama</a:t>
            </a:r>
            <a:r>
              <a:rPr lang="es-ES" dirty="0" smtClean="0"/>
              <a:t> y su equipo de baloncesto del instituto, en </a:t>
            </a:r>
            <a:r>
              <a:rPr lang="es-ES" dirty="0" err="1" smtClean="0"/>
              <a:t>Hawai</a:t>
            </a:r>
            <a:endParaRPr lang="es-E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9" name="Picture 3" descr="C:\Users\Javi\Pictures\Oficiales soviéticos ante lo que queda de Vladimir Komarov, piloto del Soyuz 1, en 19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449" y="1124745"/>
            <a:ext cx="8458551" cy="573325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Oficiales soviéticos ante lo que queda del cosmonauta Vladimir </a:t>
            </a:r>
            <a:r>
              <a:rPr lang="es-ES" dirty="0" err="1" smtClean="0"/>
              <a:t>Komarov</a:t>
            </a:r>
            <a:r>
              <a:rPr lang="es-ES" dirty="0" smtClean="0"/>
              <a:t>, abrasado en su nave </a:t>
            </a:r>
            <a:r>
              <a:rPr lang="es-ES" dirty="0" err="1" smtClean="0"/>
              <a:t>Soyuz</a:t>
            </a:r>
            <a:r>
              <a:rPr lang="es-ES" dirty="0" smtClean="0"/>
              <a:t> 1, en 1967</a:t>
            </a:r>
            <a:endParaRPr lang="es-E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5602" name="Picture 2" descr="C:\Users\Javi\Pictures\Parking en Nueva YOrk, en la década de los vei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6747"/>
            <a:ext cx="5724128" cy="691474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868144" y="177281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Parking en Nueva York, en la década de los veinte</a:t>
            </a:r>
            <a:endParaRPr lang="es-E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6" name="Picture 2" descr="C:\Users\Javi\Pictures\prohibition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8540681" cy="616530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Manifestación contra la prohibición del consumo de alcohol, en Estados Unidos, en los años veinte</a:t>
            </a:r>
            <a:endParaRPr lang="es-E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Javi\Pictures\Suicidio en Wall Street, en 1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7812360" cy="62498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23731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hombre arruinado en el crack del 29 se acaba de arrojar desde la ventana de su hotel en Nueva York</a:t>
            </a:r>
            <a:endParaRPr lang="es-E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Javi\Pictures\TEmporal de nieve en Dakota, en 19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14460"/>
            <a:ext cx="7452320" cy="574354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nieve tras un temporal en Dakota, en 1966</a:t>
            </a:r>
            <a:endParaRPr lang="es-E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9" name="Picture 3" descr="C:\Users\Javi\Pictures\Tripulación del Apolo I el 27 de enero de 1967, entrando el módulo para hacer una prueba. Un rato después la nave se incendió y murieron los tres astronau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7"/>
            <a:ext cx="6908347" cy="544522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tripulación del Apolo I entrando en su nave en Cabo Cañaveral en enero de 1967 para un simulacro de vuelo. El módulo se incendió un rato después y los tres murieron.</a:t>
            </a:r>
            <a:endParaRPr lang="es-E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Javi\Pictures\Tripulación del navío japonés Zuikaku en una danza banzai, en el momento en que el barco se hun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793" y="1628800"/>
            <a:ext cx="8674207" cy="5229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6064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tripulación del navío japonés </a:t>
            </a:r>
            <a:r>
              <a:rPr lang="es-ES" dirty="0" err="1" smtClean="0"/>
              <a:t>Zuikaku</a:t>
            </a:r>
            <a:r>
              <a:rPr lang="es-ES" dirty="0" smtClean="0"/>
              <a:t> realiza una danza </a:t>
            </a:r>
            <a:r>
              <a:rPr lang="es-ES" dirty="0" err="1" smtClean="0"/>
              <a:t>banzai</a:t>
            </a:r>
            <a:r>
              <a:rPr lang="es-ES" dirty="0" smtClean="0"/>
              <a:t> mientras el barco se hunde, en 1945</a:t>
            </a:r>
            <a:endParaRPr lang="es-E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Javi\Pictures\Un americano evacuado de su embajada en Saigón golpea a un sudvietnamita para que no suba al transpor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999017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americano golpea a un </a:t>
            </a:r>
            <a:r>
              <a:rPr lang="es-ES" dirty="0" err="1" smtClean="0"/>
              <a:t>sudvietnamita</a:t>
            </a:r>
            <a:r>
              <a:rPr lang="es-ES" dirty="0" smtClean="0"/>
              <a:t> para que no pueda subir al último transporte de evacuación de la embajada en Saigón, el día en que la ciudad caía en manos del </a:t>
            </a:r>
            <a:r>
              <a:rPr lang="es-ES" dirty="0" err="1" smtClean="0"/>
              <a:t>Viet</a:t>
            </a:r>
            <a:r>
              <a:rPr lang="es-ES" dirty="0" smtClean="0"/>
              <a:t> </a:t>
            </a:r>
            <a:r>
              <a:rPr lang="es-ES" dirty="0" err="1" smtClean="0"/>
              <a:t>Cong</a:t>
            </a:r>
            <a:r>
              <a:rPr lang="es-ES" dirty="0" smtClean="0"/>
              <a:t>  </a:t>
            </a:r>
            <a:endParaRPr lang="es-E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Javi\Pictures\Un indio norteamericano contempla las obras del Ferrocarril Transcontinental, en Nevada, en 1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6466" y="0"/>
            <a:ext cx="711753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268760"/>
            <a:ext cx="19077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indio contempla las obras del ferrocarril en Nevada, en 1868</a:t>
            </a:r>
            <a:endParaRPr lang="es-E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5" name="Picture 3" descr="C:\Users\Javi\Pictures\Un sacerdote polaco bendiciendo armas en 19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604448" cy="610915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 sacerdote polaco bendiciendo armas para el ejército de su país, en 1938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9" name="Picture 3" descr="C:\Users\Javi\Pictures\Una musicóloga registrando la voz de un jefe de los Pies Negros, en 19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8712" y="0"/>
            <a:ext cx="549528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1628800"/>
            <a:ext cx="3491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Una musicóloga registrando el canto de un jefe de los Pies Negros, en 1916 </a:t>
            </a:r>
            <a:endParaRPr lang="es-E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8418"/>
          </a:xfrm>
        </p:spPr>
        <p:txBody>
          <a:bodyPr/>
          <a:lstStyle/>
          <a:p>
            <a:r>
              <a:rPr lang="es-ES" dirty="0" smtClean="0"/>
              <a:t>fin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591</Words>
  <Application>Microsoft Office PowerPoint</Application>
  <PresentationFormat>Presentación en pantalla (4:3)</PresentationFormat>
  <Paragraphs>36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37" baseType="lpstr">
      <vt:lpstr>Tema de Office</vt:lpstr>
      <vt:lpstr>Algunas fotos inolvidables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fin</vt:lpstr>
    </vt:vector>
  </TitlesOfParts>
  <Company>UPV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Algunas fotos inolvidables</dc:title>
  <dc:creator>Javi</dc:creator>
  <cp:lastModifiedBy>Javi</cp:lastModifiedBy>
  <cp:revision>7</cp:revision>
  <dcterms:created xsi:type="dcterms:W3CDTF">2014-02-11T10:48:56Z</dcterms:created>
  <dcterms:modified xsi:type="dcterms:W3CDTF">2014-02-11T12:39:41Z</dcterms:modified>
</cp:coreProperties>
</file>