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262" r:id="rId3"/>
    <p:sldId id="293" r:id="rId4"/>
    <p:sldId id="260" r:id="rId5"/>
    <p:sldId id="257" r:id="rId6"/>
    <p:sldId id="261" r:id="rId7"/>
    <p:sldId id="267" r:id="rId8"/>
    <p:sldId id="268" r:id="rId9"/>
    <p:sldId id="266" r:id="rId10"/>
    <p:sldId id="269" r:id="rId11"/>
    <p:sldId id="270" r:id="rId12"/>
    <p:sldId id="287" r:id="rId13"/>
    <p:sldId id="271" r:id="rId14"/>
    <p:sldId id="272" r:id="rId15"/>
    <p:sldId id="273" r:id="rId16"/>
    <p:sldId id="288" r:id="rId17"/>
    <p:sldId id="274" r:id="rId18"/>
    <p:sldId id="275" r:id="rId19"/>
    <p:sldId id="276" r:id="rId20"/>
    <p:sldId id="277" r:id="rId21"/>
    <p:sldId id="294" r:id="rId22"/>
    <p:sldId id="295" r:id="rId23"/>
    <p:sldId id="296" r:id="rId24"/>
    <p:sldId id="282" r:id="rId25"/>
    <p:sldId id="283" r:id="rId26"/>
    <p:sldId id="284" r:id="rId27"/>
    <p:sldId id="285" r:id="rId28"/>
    <p:sldId id="281" r:id="rId29"/>
    <p:sldId id="286" r:id="rId30"/>
    <p:sldId id="291" r:id="rId31"/>
    <p:sldId id="289" r:id="rId32"/>
    <p:sldId id="290" r:id="rId33"/>
    <p:sldId id="297" r:id="rId34"/>
    <p:sldId id="299" r:id="rId35"/>
    <p:sldId id="300" r:id="rId36"/>
    <p:sldId id="301" r:id="rId37"/>
    <p:sldId id="305" r:id="rId38"/>
    <p:sldId id="302" r:id="rId39"/>
    <p:sldId id="303" r:id="rId40"/>
    <p:sldId id="306" r:id="rId41"/>
    <p:sldId id="307" r:id="rId42"/>
    <p:sldId id="304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PnVlPfPThfu5Jl7GLHqYw==" hashData="kX5NtWtaBfi0UnxirQaVXaxR5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266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6139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731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045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555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576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070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782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84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633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619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88CA7-94F1-4046-9FF0-48D95FB32229}" type="datetimeFigureOut">
              <a:rPr lang="es-ES" smtClean="0"/>
              <a:t>21/01/2014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0995A-1E37-4002-A672-8433D3031544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17398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9512" y="129664"/>
            <a:ext cx="3611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>
                <a:solidFill>
                  <a:schemeClr val="tx1">
                    <a:lumMod val="50000"/>
                  </a:schemeClr>
                </a:solidFill>
              </a:rPr>
              <a:t>Le </a:t>
            </a:r>
            <a:r>
              <a:rPr lang="fr-FR" smtClean="0">
                <a:solidFill>
                  <a:schemeClr val="tx1">
                    <a:lumMod val="50000"/>
                  </a:schemeClr>
                </a:solidFill>
              </a:rPr>
              <a:t>Caire - Photographer </a:t>
            </a:r>
            <a:r>
              <a:rPr lang="fr-FR">
                <a:solidFill>
                  <a:schemeClr val="tx1">
                    <a:lumMod val="50000"/>
                  </a:schemeClr>
                </a:solidFill>
              </a:rPr>
              <a:t>Dima </a:t>
            </a:r>
            <a:r>
              <a:rPr lang="fr-FR" smtClean="0">
                <a:solidFill>
                  <a:schemeClr val="tx1">
                    <a:lumMod val="50000"/>
                  </a:schemeClr>
                </a:solidFill>
              </a:rPr>
              <a:t>Zverev</a:t>
            </a:r>
          </a:p>
        </p:txBody>
      </p:sp>
    </p:spTree>
    <p:extLst>
      <p:ext uri="{BB962C8B-B14F-4D97-AF65-F5344CB8AC3E}">
        <p14:creationId xmlns:p14="http://schemas.microsoft.com/office/powerpoint/2010/main" val="2640087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  <p:sndAc>
          <p:stSnd loop="1">
            <p:snd r:embed="rId2" name="Sam Cardon- 15 - Eternal Sands.wav"/>
          </p:stSnd>
        </p:sndAc>
      </p:transition>
    </mc:Choice>
    <mc:Fallback>
      <p:transition spd="slow" advTm="7000">
        <p:split orient="vert"/>
        <p:sndAc>
          <p:stSnd loop="1">
            <p:snd r:embed="rId2" name="Sam Cardon- 15 - Eternal Sand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967" y="0"/>
            <a:ext cx="50920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29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15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68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0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88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52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90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0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9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3999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72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2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6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38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3999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26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72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84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29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50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030" y="0"/>
            <a:ext cx="44859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450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6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63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60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3610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2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" y="0"/>
            <a:ext cx="9136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39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1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131"/>
            <a:ext cx="9144000" cy="633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923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57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1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12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621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920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3999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9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089"/>
            <a:ext cx="9144000" cy="647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68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90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865" y="0"/>
            <a:ext cx="50282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2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574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48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5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361040" cy="68579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382404" y="6453336"/>
            <a:ext cx="510076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anose="03010101010101010101" pitchFamily="66" charset="0"/>
              </a:rPr>
              <a:t>END</a:t>
            </a:r>
            <a:endParaRPr lang="es-ES" sz="11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33494" y="6453336"/>
            <a:ext cx="1414170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anose="03010101010101010101" pitchFamily="66" charset="0"/>
              </a:rPr>
              <a:t>20-ENERO-2014</a:t>
            </a:r>
            <a:endParaRPr lang="es-ES" sz="11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22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Le Cai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Caire</Template>
  <TotalTime>4</TotalTime>
  <Words>8</Words>
  <Application>Microsoft Office PowerPoint</Application>
  <PresentationFormat>Affichage à l'écran (4:3)</PresentationFormat>
  <Paragraphs>3</Paragraphs>
  <Slides>42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Le Caire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magda</dc:creator>
  <cp:lastModifiedBy>magda</cp:lastModifiedBy>
  <cp:revision>3</cp:revision>
  <dcterms:created xsi:type="dcterms:W3CDTF">2014-01-20T17:52:18Z</dcterms:created>
  <dcterms:modified xsi:type="dcterms:W3CDTF">2014-01-21T01:50:57Z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