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606" r:id="rId3"/>
    <p:sldId id="621" r:id="rId4"/>
    <p:sldId id="623" r:id="rId5"/>
    <p:sldId id="622" r:id="rId6"/>
    <p:sldId id="607" r:id="rId7"/>
    <p:sldId id="608" r:id="rId8"/>
    <p:sldId id="609" r:id="rId9"/>
    <p:sldId id="598" r:id="rId10"/>
    <p:sldId id="610" r:id="rId11"/>
    <p:sldId id="611" r:id="rId12"/>
    <p:sldId id="612" r:id="rId13"/>
    <p:sldId id="613" r:id="rId14"/>
    <p:sldId id="620" r:id="rId15"/>
    <p:sldId id="614" r:id="rId16"/>
    <p:sldId id="625" r:id="rId17"/>
    <p:sldId id="615" r:id="rId18"/>
    <p:sldId id="626" r:id="rId19"/>
    <p:sldId id="616" r:id="rId20"/>
    <p:sldId id="627" r:id="rId21"/>
    <p:sldId id="617" r:id="rId22"/>
    <p:sldId id="628" r:id="rId23"/>
    <p:sldId id="618" r:id="rId24"/>
    <p:sldId id="629" r:id="rId25"/>
    <p:sldId id="619" r:id="rId26"/>
    <p:sldId id="630" r:id="rId27"/>
    <p:sldId id="631" r:id="rId28"/>
    <p:sldId id="624" r:id="rId29"/>
    <p:sldId id="530" r:id="rId30"/>
  </p:sldIdLst>
  <p:sldSz cx="978376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TSIaJkMIH4gnB9SvK/cQw==" hashData="WVFWSxmINMR9Lt764UIhGc4lRE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14" d="100"/>
          <a:sy n="114" d="100"/>
        </p:scale>
        <p:origin x="-132" y="-96"/>
      </p:cViewPr>
      <p:guideLst>
        <p:guide orient="horz" pos="2160"/>
        <p:guide pos="308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3782" y="2130426"/>
            <a:ext cx="8316199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7565" y="3886200"/>
            <a:ext cx="6848634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850" y="4406901"/>
            <a:ext cx="831619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2850" y="2906713"/>
            <a:ext cx="831619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89188" y="1600201"/>
            <a:ext cx="43211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73413" y="1600201"/>
            <a:ext cx="4321162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188" y="1535113"/>
            <a:ext cx="4322861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188" y="2174875"/>
            <a:ext cx="4322861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0016" y="1535113"/>
            <a:ext cx="432455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0016" y="2174875"/>
            <a:ext cx="432455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9188" y="273050"/>
            <a:ext cx="3218791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25180" y="273051"/>
            <a:ext cx="5469395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9188" y="1435101"/>
            <a:ext cx="3218791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7686" y="4800600"/>
            <a:ext cx="587025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17686" y="612775"/>
            <a:ext cx="587025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17686" y="5367338"/>
            <a:ext cx="587025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93228" y="274639"/>
            <a:ext cx="2201347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188" y="274639"/>
            <a:ext cx="6440977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188" y="274638"/>
            <a:ext cx="880538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188" y="1600201"/>
            <a:ext cx="8805387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89188" y="6356351"/>
            <a:ext cx="22828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F39A3-83A4-4E55-BFFC-AAC598E220EC}" type="datetimeFigureOut">
              <a:rPr lang="en-US" smtClean="0"/>
              <a:pPr/>
              <a:t>10/30/2015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42786" y="6356351"/>
            <a:ext cx="309819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1697" y="6356351"/>
            <a:ext cx="22828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D620C-F62A-4EBE-9CE4-859EE5C58E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gfun.be/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 (3)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783763" cy="6858000"/>
          </a:xfrm>
          <a:prstGeom prst="rect">
            <a:avLst/>
          </a:prstGeom>
        </p:spPr>
      </p:pic>
      <p:pic>
        <p:nvPicPr>
          <p:cNvPr id="6" name="Picture 5" descr="phot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95001" y="3581400"/>
            <a:ext cx="2133600" cy="2133600"/>
          </a:xfrm>
          <a:prstGeom prst="rect">
            <a:avLst/>
          </a:prstGeom>
        </p:spPr>
      </p:pic>
      <p:pic>
        <p:nvPicPr>
          <p:cNvPr id="7" name="Picture 6" descr="coollogo_com-1762225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62881" y="914400"/>
            <a:ext cx="6858000" cy="2762201"/>
          </a:xfrm>
          <a:prstGeom prst="rect">
            <a:avLst/>
          </a:prstGeom>
        </p:spPr>
      </p:pic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3139281" y="6400800"/>
            <a:ext cx="33528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/>
            <a:r>
              <a:rPr lang="nl-NL" sz="1600" dirty="0">
                <a:solidFill>
                  <a:srgbClr val="FFC000"/>
                </a:solidFill>
                <a:latin typeface="Monotype Corsiva" pitchFamily="66" charset="0"/>
              </a:rPr>
              <a:t>PowerPoint Show by </a:t>
            </a:r>
            <a:r>
              <a:rPr lang="nl-NL" sz="1600" dirty="0" smtClean="0">
                <a:solidFill>
                  <a:srgbClr val="FFC000"/>
                </a:solidFill>
                <a:latin typeface="Monotype Corsiva" pitchFamily="66" charset="0"/>
              </a:rPr>
              <a:t>Andrew</a:t>
            </a:r>
            <a:endParaRPr lang="nl-NL" sz="1600" dirty="0">
              <a:solidFill>
                <a:srgbClr val="FFC000"/>
              </a:solidFill>
              <a:latin typeface="Monotype Corsiva" pitchFamily="66" charset="0"/>
            </a:endParaRPr>
          </a:p>
        </p:txBody>
      </p:sp>
      <p:pic>
        <p:nvPicPr>
          <p:cNvPr id="9" name="Picture 8" descr="coollogo_com-10890248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89003" y="3962400"/>
            <a:ext cx="2162610" cy="78935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111081" y="5943600"/>
            <a:ext cx="3276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FFFF00"/>
                </a:solidFill>
                <a:cs typeface="Arial" charset="0"/>
              </a:rPr>
              <a:t>         ♫ </a:t>
            </a:r>
            <a:r>
              <a:rPr lang="en-US" sz="2200" i="1" dirty="0" smtClean="0">
                <a:ln w="3175">
                  <a:noFill/>
                </a:ln>
                <a:solidFill>
                  <a:srgbClr val="FFFF00"/>
                </a:solidFill>
              </a:rPr>
              <a:t>Turn on Speakers</a:t>
            </a:r>
            <a:endParaRPr lang="en-US" sz="2200" i="1" dirty="0">
              <a:ln w="3175">
                <a:noFill/>
              </a:ln>
              <a:solidFill>
                <a:srgbClr val="FFFF00"/>
              </a:solidFill>
            </a:endParaRPr>
          </a:p>
        </p:txBody>
      </p:sp>
      <p:pic>
        <p:nvPicPr>
          <p:cNvPr id="11" name="Picture 10" descr="screenshot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77081" y="5867400"/>
            <a:ext cx="1219200" cy="348160"/>
          </a:xfrm>
          <a:prstGeom prst="rect">
            <a:avLst/>
          </a:prstGeom>
        </p:spPr>
      </p:pic>
    </p:spTree>
  </p:cSld>
  <p:clrMapOvr>
    <a:masterClrMapping/>
  </p:clrMapOvr>
  <p:transition spd="slow">
    <p:fade/>
    <p:sndAc>
      <p:stSnd loop="1">
        <p:snd r:embed="rId2" name="5 Dreamy  3.2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081" y="2895600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A formal portrait of Sinatra around age six - 1921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39481" y="308289"/>
            <a:ext cx="4663282" cy="6244911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281" y="2946737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Sinatra at </a:t>
            </a:r>
            <a:r>
              <a:rPr lang="en-US" sz="3000" dirty="0" smtClean="0">
                <a:solidFill>
                  <a:srgbClr val="FFC000"/>
                </a:solidFill>
              </a:rPr>
              <a:t>seven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years </a:t>
            </a:r>
            <a:r>
              <a:rPr lang="en-US" sz="3000" dirty="0" smtClean="0">
                <a:solidFill>
                  <a:srgbClr val="FFC000"/>
                </a:solidFill>
              </a:rPr>
              <a:t>old - 1922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10881" y="0"/>
            <a:ext cx="4239876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05448" y="0"/>
            <a:ext cx="7711746" cy="56488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638800"/>
            <a:ext cx="97837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Sinatra </a:t>
            </a:r>
            <a:r>
              <a:rPr lang="en-US" sz="2400" dirty="0" smtClean="0">
                <a:solidFill>
                  <a:srgbClr val="FFC000"/>
                </a:solidFill>
              </a:rPr>
              <a:t>(first row, right) sits for a portrait with family </a:t>
            </a:r>
            <a:r>
              <a:rPr lang="en-US" sz="2400" dirty="0" smtClean="0">
                <a:solidFill>
                  <a:srgbClr val="FFC000"/>
                </a:solidFill>
              </a:rPr>
              <a:t>members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and </a:t>
            </a:r>
            <a:r>
              <a:rPr lang="en-US" sz="2400" dirty="0" smtClean="0">
                <a:solidFill>
                  <a:srgbClr val="FFC000"/>
                </a:solidFill>
              </a:rPr>
              <a:t>other guests at the Echo Farm House summer </a:t>
            </a:r>
            <a:r>
              <a:rPr lang="en-US" sz="2400" dirty="0" smtClean="0">
                <a:solidFill>
                  <a:srgbClr val="FFC000"/>
                </a:solidFill>
              </a:rPr>
              <a:t>retreat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in </a:t>
            </a:r>
            <a:r>
              <a:rPr lang="en-US" sz="2400" dirty="0" smtClean="0">
                <a:solidFill>
                  <a:srgbClr val="FFC000"/>
                </a:solidFill>
              </a:rPr>
              <a:t>the Catskill Mountains, New York - 1923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2281" y="2946737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Sinatra on his first Holy Communion - 1924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96681" y="457200"/>
            <a:ext cx="4153930" cy="5912427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4800" y="0"/>
            <a:ext cx="5349081" cy="691287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01481" y="2946737"/>
            <a:ext cx="42822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A teenage Sinatra poses for a portrait - 1933</a:t>
            </a:r>
            <a:endParaRPr lang="en-US" sz="3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373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Ann Blyth - 1950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3681" y="0"/>
            <a:ext cx="506849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3400" y="0"/>
            <a:ext cx="5425281" cy="687491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62599" y="2946737"/>
            <a:ext cx="428228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err="1" smtClean="0">
                <a:solidFill>
                  <a:srgbClr val="FFC000"/>
                </a:solidFill>
              </a:rPr>
              <a:t>Bela</a:t>
            </a:r>
            <a:r>
              <a:rPr lang="en-US" sz="3000" dirty="0" smtClean="0">
                <a:solidFill>
                  <a:srgbClr val="FFC000"/>
                </a:solidFill>
              </a:rPr>
              <a:t> Lugosi </a:t>
            </a:r>
            <a:r>
              <a:rPr lang="en-US" sz="3000" dirty="0" smtClean="0">
                <a:solidFill>
                  <a:srgbClr val="FFC000"/>
                </a:solidFill>
              </a:rPr>
              <a:t>as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Dracula </a:t>
            </a:r>
            <a:r>
              <a:rPr lang="en-US" sz="3000" dirty="0" smtClean="0">
                <a:solidFill>
                  <a:srgbClr val="FFC000"/>
                </a:solidFill>
              </a:rPr>
              <a:t>- 1931</a:t>
            </a:r>
            <a:endParaRPr lang="en-US" sz="3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7988" y="294746"/>
            <a:ext cx="8466666" cy="56488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0915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Brooke </a:t>
            </a:r>
            <a:r>
              <a:rPr lang="en-US" sz="2400" dirty="0" smtClean="0">
                <a:solidFill>
                  <a:srgbClr val="FFC000"/>
                </a:solidFill>
              </a:rPr>
              <a:t>Shields and her mother Teri -  1978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1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Christopher </a:t>
            </a:r>
            <a:r>
              <a:rPr lang="en-US" sz="3000" dirty="0" err="1" smtClean="0">
                <a:solidFill>
                  <a:srgbClr val="FFC000"/>
                </a:solidFill>
              </a:rPr>
              <a:t>Walken</a:t>
            </a:r>
            <a:r>
              <a:rPr lang="en-US" sz="3000" dirty="0" smtClean="0">
                <a:solidFill>
                  <a:srgbClr val="FFC000"/>
                </a:solidFill>
              </a:rPr>
              <a:t> - 1971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34681" y="0"/>
            <a:ext cx="5148649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7988" y="241771"/>
            <a:ext cx="8466666" cy="56256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867400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David </a:t>
            </a:r>
            <a:r>
              <a:rPr lang="en-US" sz="2400" dirty="0" smtClean="0">
                <a:solidFill>
                  <a:srgbClr val="FFC000"/>
                </a:solidFill>
              </a:rPr>
              <a:t>Bowie and Cher perform a duet on </a:t>
            </a:r>
            <a:r>
              <a:rPr lang="en-US" sz="2400" dirty="0" smtClean="0">
                <a:solidFill>
                  <a:srgbClr val="FFC000"/>
                </a:solidFill>
              </a:rPr>
              <a:t>the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music </a:t>
            </a:r>
            <a:r>
              <a:rPr lang="en-US" sz="2400" dirty="0" smtClean="0">
                <a:solidFill>
                  <a:srgbClr val="FFC000"/>
                </a:solidFill>
              </a:rPr>
              <a:t>variety television show, 1975.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373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Dorothy Malone - 1955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06081" y="0"/>
            <a:ext cx="4972049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68025" y="241771"/>
            <a:ext cx="7386592" cy="56256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0153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err="1" smtClean="0">
                <a:solidFill>
                  <a:srgbClr val="FFC000"/>
                </a:solidFill>
              </a:rPr>
              <a:t>Harpo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en-US" sz="2400" dirty="0" smtClean="0">
                <a:solidFill>
                  <a:srgbClr val="FFC000"/>
                </a:solidFill>
              </a:rPr>
              <a:t>Marx -1946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481" y="1315283"/>
            <a:ext cx="46482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Screenwriter Irvin S Cobb, host of the 7th Academy Awards in 1935, gives a special, tiny Oscar to Shirley Temple for her ‘outstanding contribution’ to the industry in 1934, a year when the 6-year-old star made 12 movies.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76852" y="0"/>
            <a:ext cx="4806911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5588" y="159971"/>
            <a:ext cx="6575293" cy="59360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Marilyn </a:t>
            </a:r>
            <a:r>
              <a:rPr lang="en-US" sz="2400" dirty="0" smtClean="0">
                <a:solidFill>
                  <a:srgbClr val="FFC000"/>
                </a:solidFill>
              </a:rPr>
              <a:t>Monroe's Thanksgiving Photo in 1950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897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Stella Stevens - 1960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77481" y="0"/>
            <a:ext cx="5164932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7081" y="338614"/>
            <a:ext cx="8153400" cy="545258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019800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Mick </a:t>
            </a:r>
            <a:r>
              <a:rPr lang="en-US" sz="2400" dirty="0" err="1" smtClean="0">
                <a:solidFill>
                  <a:srgbClr val="FFC000"/>
                </a:solidFill>
              </a:rPr>
              <a:t>Jagger</a:t>
            </a:r>
            <a:r>
              <a:rPr lang="en-US" sz="2400" dirty="0" smtClean="0">
                <a:solidFill>
                  <a:srgbClr val="FFC000"/>
                </a:solidFill>
              </a:rPr>
              <a:t> on a motorcycle - 1977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89719" y="2946737"/>
            <a:ext cx="464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The Dalai Lama </a:t>
            </a:r>
            <a:r>
              <a:rPr lang="en-US" sz="3000" dirty="0" smtClean="0">
                <a:solidFill>
                  <a:srgbClr val="FFC000"/>
                </a:solidFill>
              </a:rPr>
              <a:t>at</a:t>
            </a:r>
          </a:p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age </a:t>
            </a:r>
            <a:r>
              <a:rPr lang="en-US" sz="3000" dirty="0" smtClean="0">
                <a:solidFill>
                  <a:srgbClr val="FFC000"/>
                </a:solidFill>
              </a:rPr>
              <a:t>two -  1937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01281" y="0"/>
            <a:ext cx="514350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6081" y="0"/>
            <a:ext cx="9006681" cy="60249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Mickey </a:t>
            </a:r>
            <a:r>
              <a:rPr lang="en-US" sz="2400" dirty="0" smtClean="0">
                <a:solidFill>
                  <a:srgbClr val="FFC000"/>
                </a:solidFill>
              </a:rPr>
              <a:t>Rooney and Liz Taylor in National Velvet - 1944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373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Ursula </a:t>
            </a:r>
            <a:r>
              <a:rPr lang="en-US" sz="3000" dirty="0" err="1" smtClean="0">
                <a:solidFill>
                  <a:srgbClr val="FFC000"/>
                </a:solidFill>
              </a:rPr>
              <a:t>Andress</a:t>
            </a:r>
            <a:r>
              <a:rPr lang="en-US" sz="3000" dirty="0" smtClean="0">
                <a:solidFill>
                  <a:srgbClr val="FFC000"/>
                </a:solidFill>
              </a:rPr>
              <a:t> - 1968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8481" y="0"/>
            <a:ext cx="4595937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266" y="0"/>
            <a:ext cx="8988310" cy="60249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Richard </a:t>
            </a:r>
            <a:r>
              <a:rPr lang="en-US" sz="2400" dirty="0" smtClean="0">
                <a:solidFill>
                  <a:srgbClr val="FFC000"/>
                </a:solidFill>
              </a:rPr>
              <a:t>Burton smoking in a train - 1978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611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Vladimir Putin - 1970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8481" y="0"/>
            <a:ext cx="4766310" cy="685800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254" y="0"/>
            <a:ext cx="8864333" cy="602497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Rod </a:t>
            </a:r>
            <a:r>
              <a:rPr lang="en-US" sz="2400" dirty="0" smtClean="0">
                <a:solidFill>
                  <a:srgbClr val="FFC000"/>
                </a:solidFill>
              </a:rPr>
              <a:t>Stewart - 1976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213519" y="3179802"/>
            <a:ext cx="4648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smtClean="0">
                <a:solidFill>
                  <a:srgbClr val="FFC000"/>
                </a:solidFill>
              </a:rPr>
              <a:t>W.C. Fields - 1937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53681" y="0"/>
            <a:ext cx="4968082" cy="68594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281" y="304800"/>
            <a:ext cx="8026133" cy="53864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Rod </a:t>
            </a:r>
            <a:r>
              <a:rPr lang="en-US" sz="2400" dirty="0" smtClean="0">
                <a:solidFill>
                  <a:srgbClr val="FFC000"/>
                </a:solidFill>
              </a:rPr>
              <a:t>Stewart (right) and Michael Jackson in blue </a:t>
            </a:r>
            <a:r>
              <a:rPr lang="en-US" sz="2400" dirty="0" smtClean="0">
                <a:solidFill>
                  <a:srgbClr val="FFC000"/>
                </a:solidFill>
              </a:rPr>
              <a:t>attend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First </a:t>
            </a:r>
            <a:r>
              <a:rPr lang="en-US" sz="2400" dirty="0" smtClean="0">
                <a:solidFill>
                  <a:srgbClr val="FFC000"/>
                </a:solidFill>
              </a:rPr>
              <a:t>Annual Rock N Roll Sports Classic, 1978.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281" y="2713672"/>
            <a:ext cx="4267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 err="1" smtClean="0">
                <a:solidFill>
                  <a:srgbClr val="FFC000"/>
                </a:solidFill>
              </a:rPr>
              <a:t>Zsa</a:t>
            </a:r>
            <a:r>
              <a:rPr lang="en-US" sz="3000" dirty="0" smtClean="0">
                <a:solidFill>
                  <a:srgbClr val="FFC000"/>
                </a:solidFill>
              </a:rPr>
              <a:t> </a:t>
            </a:r>
            <a:r>
              <a:rPr lang="en-US" sz="3000" dirty="0" err="1" smtClean="0">
                <a:solidFill>
                  <a:srgbClr val="FFC000"/>
                </a:solidFill>
              </a:rPr>
              <a:t>Zsa</a:t>
            </a:r>
            <a:r>
              <a:rPr lang="en-US" sz="3000" dirty="0" smtClean="0">
                <a:solidFill>
                  <a:srgbClr val="FFC000"/>
                </a:solidFill>
              </a:rPr>
              <a:t> Gabor arrives at Heathrow airport in London - 1956</a:t>
            </a:r>
            <a:endParaRPr lang="en-US" sz="3000" dirty="0">
              <a:solidFill>
                <a:srgbClr val="FFC000"/>
              </a:solidFill>
            </a:endParaRPr>
          </a:p>
        </p:txBody>
      </p:sp>
      <p:pic>
        <p:nvPicPr>
          <p:cNvPr id="4" name="Picture 3" descr="Madonna, 19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58481" y="0"/>
            <a:ext cx="4876632" cy="6859439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8530" y="237392"/>
            <a:ext cx="7537151" cy="578240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6167735"/>
            <a:ext cx="97837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Susan </a:t>
            </a:r>
            <a:r>
              <a:rPr lang="en-US" sz="2400" dirty="0" smtClean="0">
                <a:solidFill>
                  <a:srgbClr val="FFC000"/>
                </a:solidFill>
              </a:rPr>
              <a:t>Sarandon and David Bowie, 1983.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ederico Fellini, Marcello Mastroianni and Sophia Loren.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2881" y="252373"/>
            <a:ext cx="6799434" cy="53864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5791200"/>
            <a:ext cx="97837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Spencer </a:t>
            </a:r>
            <a:r>
              <a:rPr lang="en-US" sz="2400" dirty="0" smtClean="0">
                <a:solidFill>
                  <a:srgbClr val="FFC000"/>
                </a:solidFill>
              </a:rPr>
              <a:t>Tracy and Ernest Hemingway spend time </a:t>
            </a:r>
            <a:r>
              <a:rPr lang="en-US" sz="2400" dirty="0" smtClean="0">
                <a:solidFill>
                  <a:srgbClr val="FFC000"/>
                </a:solidFill>
              </a:rPr>
              <a:t>together</a:t>
            </a:r>
          </a:p>
          <a:p>
            <a:pPr algn="ctr"/>
            <a:r>
              <a:rPr lang="en-US" sz="2400" dirty="0" smtClean="0">
                <a:solidFill>
                  <a:srgbClr val="FFC000"/>
                </a:solidFill>
              </a:rPr>
              <a:t>during </a:t>
            </a:r>
            <a:r>
              <a:rPr lang="en-US" sz="2400" dirty="0" smtClean="0">
                <a:solidFill>
                  <a:srgbClr val="FFC000"/>
                </a:solidFill>
              </a:rPr>
              <a:t>filming of The Old Man and the Sea, 1958.</a:t>
            </a:r>
            <a:endParaRPr lang="en-US" sz="24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ollogo_com-30511143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21945" y="2819400"/>
            <a:ext cx="4379736" cy="1308318"/>
          </a:xfrm>
          <a:prstGeom prst="rect">
            <a:avLst/>
          </a:prstGeom>
        </p:spPr>
      </p:pic>
      <p:sp>
        <p:nvSpPr>
          <p:cNvPr id="3" name="Rectangle 2">
            <a:hlinkClick r:id="rId3"/>
          </p:cNvPr>
          <p:cNvSpPr/>
          <p:nvPr/>
        </p:nvSpPr>
        <p:spPr>
          <a:xfrm>
            <a:off x="3416960" y="5599093"/>
            <a:ext cx="2949846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Seen on </a:t>
            </a:r>
            <a:r>
              <a:rPr lang="en-US" sz="28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Bigfun.be</a:t>
            </a:r>
            <a:endParaRPr lang="en-US" sz="2800" b="1" cap="none" spc="0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US" sz="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Author: Andrew</a:t>
            </a:r>
            <a:endParaRPr lang="en-US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3" descr="Pijl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72806" y="5181600"/>
            <a:ext cx="438150" cy="495300"/>
          </a:xfrm>
          <a:prstGeom prst="rect">
            <a:avLst/>
          </a:prstGeom>
        </p:spPr>
      </p:pic>
    </p:spTree>
  </p:cSld>
  <p:clrMapOvr>
    <a:masterClrMapping/>
  </p:clrMapOvr>
  <p:transition spd="slow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293</Words>
  <Application>Microsoft Office PowerPoint</Application>
  <PresentationFormat>Custom</PresentationFormat>
  <Paragraphs>39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blank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Andrew</dc:creator>
  <cp:lastModifiedBy>Bob</cp:lastModifiedBy>
  <cp:revision>3</cp:revision>
  <dcterms:created xsi:type="dcterms:W3CDTF">2015-03-21T16:11:51Z</dcterms:created>
  <dcterms:modified xsi:type="dcterms:W3CDTF">2015-10-30T11:01:38Z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