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K2k5eu77mS6GqQ0Xcno+g==" hashData="XRxhZJDFlcBahF0KFRF6UEeVv5E+Vtj8tKZbM4cURqn4eRPNDNCEGvFgz/IPjsqAzklvE1HUaR/qjTddsMHEH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  <a:srgbClr val="66FFFF"/>
    <a:srgbClr val="FF99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72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1D43E-C0EF-489A-8DAF-1194AE1DEF3F}" type="datetimeFigureOut">
              <a:rPr lang="pt-BR" smtClean="0"/>
              <a:pPr/>
              <a:t>12/09/2013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49045-41C4-49B0-A108-59F525F2BE7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44624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504" y="5958572"/>
            <a:ext cx="8784976" cy="76944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endParaRPr lang="pt-BR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" r="49998"/>
          <a:stretch/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0"/>
            <a:ext cx="9144793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3" y="-29726"/>
            <a:ext cx="9103889" cy="6858000"/>
          </a:xfrm>
          <a:prstGeom prst="rect">
            <a:avLst/>
          </a:prstGeom>
        </p:spPr>
      </p:pic>
      <p:sp>
        <p:nvSpPr>
          <p:cNvPr id="8" name="Retângulo de cantos arredondados 7"/>
          <p:cNvSpPr/>
          <p:nvPr/>
        </p:nvSpPr>
        <p:spPr>
          <a:xfrm>
            <a:off x="-793" y="17512"/>
            <a:ext cx="2617812" cy="1539279"/>
          </a:xfrm>
          <a:prstGeom prst="roundRect">
            <a:avLst/>
          </a:prstGeom>
          <a:solidFill>
            <a:srgbClr val="FF33CC"/>
          </a:solidFill>
          <a:ln w="38100">
            <a:solidFill>
              <a:srgbClr val="0000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Stop">
              <a:avLst/>
            </a:prstTxWarp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6223792" y="0"/>
            <a:ext cx="2879304" cy="1628800"/>
          </a:xfrm>
          <a:prstGeom prst="roundRect">
            <a:avLst/>
          </a:prstGeom>
          <a:solidFill>
            <a:srgbClr val="FF33CC"/>
          </a:solidFill>
          <a:ln w="38100">
            <a:solidFill>
              <a:srgbClr val="0000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Stop">
              <a:avLst/>
            </a:prstTxWarp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Vale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...</a:t>
            </a:r>
          </a:p>
        </p:txBody>
      </p:sp>
      <p:sp>
        <p:nvSpPr>
          <p:cNvPr id="10" name="Retângulo 9"/>
          <p:cNvSpPr/>
          <p:nvPr/>
        </p:nvSpPr>
        <p:spPr>
          <a:xfrm>
            <a:off x="84654" y="6237312"/>
            <a:ext cx="31191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</a:p>
        </p:txBody>
      </p:sp>
    </p:spTree>
  </p:cSld>
  <p:clrMapOvr>
    <a:masterClrMapping/>
  </p:clrMapOvr>
  <p:transition advClick="0" advTm="27000">
    <p:sndAc>
      <p:stSnd>
        <p:snd r:embed="rId2" name="Never_leave_the_sun -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1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6378" y="-25896"/>
            <a:ext cx="9135243" cy="688389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000"/>
          <a:stretch/>
        </p:blipFill>
        <p:spPr>
          <a:xfrm>
            <a:off x="-17513" y="-25896"/>
            <a:ext cx="4593891" cy="6883896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346" y="1866544"/>
            <a:ext cx="1857375" cy="2924175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1011" y="1052736"/>
            <a:ext cx="2016224" cy="317426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42024" y="476672"/>
            <a:ext cx="5650456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2800" b="1" dirty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De que nos valeria a vida, </a:t>
            </a:r>
          </a:p>
          <a:p>
            <a:r>
              <a:rPr lang="pt-BR" sz="2800" b="1" dirty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Se não tivéssemos a que nos apegar,</a:t>
            </a:r>
          </a:p>
          <a:p>
            <a:r>
              <a:rPr lang="pt-BR" sz="2800" b="1" dirty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Só pode ser alegre, colorida,</a:t>
            </a:r>
          </a:p>
          <a:p>
            <a:r>
              <a:rPr lang="pt-BR" sz="2800" b="1" dirty="0">
                <a:ln w="12700">
                  <a:solidFill>
                    <a:srgbClr val="FFFF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Se temos alguém para amar.</a:t>
            </a:r>
          </a:p>
          <a:p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05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000"/>
          <a:stretch/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0693" y="0"/>
            <a:ext cx="9254530" cy="6858000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6855" y="1484784"/>
            <a:ext cx="1857375" cy="2924175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2549" y="1282837"/>
            <a:ext cx="1857375" cy="292417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75856" y="4005064"/>
            <a:ext cx="4752528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De que nos vale o viver,</a:t>
            </a:r>
          </a:p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Se ninguém nos aquece,</a:t>
            </a:r>
          </a:p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Ninguém nos espera ao anoitecer,</a:t>
            </a:r>
          </a:p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Nem está conosco quando amanhece</a:t>
            </a:r>
            <a:r>
              <a:rPr lang="pt-B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741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8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000"/>
          <a:stretch/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0"/>
            <a:ext cx="9144793" cy="685859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75656" y="3933056"/>
            <a:ext cx="5382344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pt-BR" sz="2400" dirty="0"/>
          </a:p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Para mim o encanto da vida,</a:t>
            </a:r>
          </a:p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É o amor em toda sua expressão,</a:t>
            </a:r>
          </a:p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É a família, uma pessoa querida,</a:t>
            </a:r>
          </a:p>
          <a:p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Os amigos e a Paz no Coração.</a:t>
            </a:r>
          </a:p>
        </p:txBody>
      </p:sp>
    </p:spTree>
    <p:extLst>
      <p:ext uri="{BB962C8B-B14F-4D97-AF65-F5344CB8AC3E}">
        <p14:creationId xmlns:p14="http://schemas.microsoft.com/office/powerpoint/2010/main" val="186757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000"/>
          <a:stretch/>
        </p:blipFill>
        <p:spPr>
          <a:xfrm>
            <a:off x="0" y="-594"/>
            <a:ext cx="457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-594"/>
            <a:ext cx="9144793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332656"/>
            <a:ext cx="6750496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Texto: De que vale?...</a:t>
            </a: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Autor: José Cláudio Fernandes</a:t>
            </a: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Formatação: Dorotéia Gomes</a:t>
            </a: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Imagens: Internet</a:t>
            </a:r>
          </a:p>
          <a:p>
            <a:r>
              <a:rPr lang="pt-B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Música: </a:t>
            </a:r>
            <a:r>
              <a:rPr lang="pt-BR" sz="24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Never</a:t>
            </a:r>
            <a:r>
              <a:rPr lang="pt-B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sz="24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leave</a:t>
            </a:r>
            <a:r>
              <a:rPr lang="pt-B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sz="24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the</a:t>
            </a:r>
            <a:r>
              <a:rPr lang="pt-B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sz="24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sun</a:t>
            </a:r>
            <a:r>
              <a:rPr lang="pt-B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(</a:t>
            </a:r>
            <a:r>
              <a:rPr lang="pt-BR" sz="24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yanni</a:t>
            </a:r>
            <a:r>
              <a:rPr lang="pt-B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)</a:t>
            </a:r>
            <a:endParaRPr lang="pt-BR" sz="24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Divulgação: www.sergrasan.com</a:t>
            </a: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Doroteia Gomes Slides</a:t>
            </a: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José </a:t>
            </a:r>
            <a:r>
              <a:rPr lang="pt-BR" sz="2400" b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Cláudio </a:t>
            </a:r>
            <a:r>
              <a:rPr lang="pt-BR" sz="2400" b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Poesias </a:t>
            </a:r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 </a:t>
            </a:r>
            <a:r>
              <a:rPr lang="pt-BR" sz="24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Cronicas</a:t>
            </a:r>
            <a:endParaRPr lang="pt-BR" sz="24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doroteiagomes06@gmail.com</a:t>
            </a:r>
          </a:p>
          <a:p>
            <a:r>
              <a:rPr lang="pt-BR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fernandesjc@hotmail.com</a:t>
            </a:r>
          </a:p>
          <a:p>
            <a:endParaRPr lang="pt-BR" sz="24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038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QUE VALE</Template>
  <TotalTime>1</TotalTime>
  <Words>131</Words>
  <Application>Microsoft Office PowerPoint</Application>
  <PresentationFormat>Apresentação na tela (4:3)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0" baseType="lpstr">
      <vt:lpstr>Arial</vt:lpstr>
      <vt:lpstr>Calibri</vt:lpstr>
      <vt:lpstr>Garamond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Amor</dc:subject>
  <dc:creator>User</dc:creator>
  <cp:lastModifiedBy>User</cp:lastModifiedBy>
  <cp:revision>1</cp:revision>
  <dcterms:created xsi:type="dcterms:W3CDTF">2013-09-13T00:02:55Z</dcterms:created>
  <dcterms:modified xsi:type="dcterms:W3CDTF">2013-09-13T00:04:02Z</dcterms:modified>
  <cp:category>Amor</cp:category>
</cp:coreProperties>
</file>