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64" r:id="rId4"/>
    <p:sldId id="260" r:id="rId5"/>
    <p:sldId id="262" r:id="rId6"/>
    <p:sldId id="261" r:id="rId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n/Dq95V1dVKZf8tuXhjPw==" hashData="X9FUbbEjyOzfkjyKlvkvyy9QVq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8DCDF-DEEE-4204-8DA8-35B033AD2A29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87EBE-0E2A-49C1-B0F3-53AA4A2DD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8514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8DCDF-DEEE-4204-8DA8-35B033AD2A29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87EBE-0E2A-49C1-B0F3-53AA4A2DD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9070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8DCDF-DEEE-4204-8DA8-35B033AD2A29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87EBE-0E2A-49C1-B0F3-53AA4A2DD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2652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8DCDF-DEEE-4204-8DA8-35B033AD2A29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87EBE-0E2A-49C1-B0F3-53AA4A2DD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4759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8DCDF-DEEE-4204-8DA8-35B033AD2A29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87EBE-0E2A-49C1-B0F3-53AA4A2DD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8368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8DCDF-DEEE-4204-8DA8-35B033AD2A29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87EBE-0E2A-49C1-B0F3-53AA4A2DD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3633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8DCDF-DEEE-4204-8DA8-35B033AD2A29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87EBE-0E2A-49C1-B0F3-53AA4A2DD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8980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8DCDF-DEEE-4204-8DA8-35B033AD2A29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87EBE-0E2A-49C1-B0F3-53AA4A2DD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28359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8DCDF-DEEE-4204-8DA8-35B033AD2A29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87EBE-0E2A-49C1-B0F3-53AA4A2DD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4834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8DCDF-DEEE-4204-8DA8-35B033AD2A29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87EBE-0E2A-49C1-B0F3-53AA4A2DD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8973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8DCDF-DEEE-4204-8DA8-35B033AD2A29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87EBE-0E2A-49C1-B0F3-53AA4A2DD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1702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98DCDF-DEEE-4204-8DA8-35B033AD2A29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F87EBE-0E2A-49C1-B0F3-53AA4A2DD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8185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P\Trabalhos-PP\Links\Renderosity\Moonbeam 1212\Touch of spring\Paper pack\Back-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7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PP\Trabalhos-PP\Links\Renderosity\Moonbeam 1212\Touch of spring\Paper pack\Back-5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406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843808" y="2564904"/>
            <a:ext cx="3456384" cy="107721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3200" b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MINHA ESPOSA </a:t>
            </a:r>
            <a:endParaRPr lang="pt-BR" sz="3200" b="1" u="sng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pt-BR" sz="32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 COMPANHEIRA</a:t>
            </a:r>
            <a:endParaRPr lang="pt-BR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98350" y="4490601"/>
            <a:ext cx="2547300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pt-B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José Cláudio Fernandes</a:t>
            </a:r>
          </a:p>
        </p:txBody>
      </p:sp>
      <p:pic>
        <p:nvPicPr>
          <p:cNvPr id="4" name="Los-Indios-Tabajaras-El-Amor-Es-Algo-Maravilloso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588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999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D:\PP\Trabalhos-PP\Links\Renderosity\Moonbeam 1212\Glorious Morning\Backgrounds\Paper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0"/>
            <a:ext cx="24837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PP\Trabalhos-PP\Links\Renderosity\Moonbeam 1212\Glorious Morning\Backgrounds\Paper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368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D:\PP\Trabalhos-PP\Links\Renderosity\Moonbeam 1212\Glorious Morning\Frames\Background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0"/>
            <a:ext cx="7200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2436896" y="2348880"/>
            <a:ext cx="57606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À minha esposa e companheira,</a:t>
            </a:r>
          </a:p>
          <a:p>
            <a:r>
              <a:rPr lang="pt-BR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quis escrever esta mensagem,</a:t>
            </a:r>
          </a:p>
          <a:p>
            <a:r>
              <a:rPr lang="pt-BR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quem sempre foi fiel e verdadeira,</a:t>
            </a:r>
          </a:p>
          <a:p>
            <a:r>
              <a:rPr lang="pt-BR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Prestar uma grata e merecida  homenagem.</a:t>
            </a:r>
          </a:p>
        </p:txBody>
      </p:sp>
      <p:pic>
        <p:nvPicPr>
          <p:cNvPr id="6148" name="Picture 4" descr="D:\PP\Trabalhos-PP\Brilhos\Outros\DLF007brd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421396" y="3392996"/>
            <a:ext cx="6858000" cy="72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D:\PP\Trabalhos-PP\Brilhos\Outros\DLF007brd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07396" y="3392996"/>
            <a:ext cx="6858000" cy="72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1988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9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PP\Trabalhos-PP\Links\Renderosity\Moonbeam 1212\Fleur de Boudoir\Backgrounds\Background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419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739911" y="2418587"/>
            <a:ext cx="3741015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pt-BR" sz="1600" b="1" dirty="0">
                <a:ln/>
                <a:solidFill>
                  <a:schemeClr val="accent3">
                    <a:lumMod val="50000"/>
                  </a:schemeClr>
                </a:solidFill>
              </a:rPr>
              <a:t>Contar um pouco de nossa história,</a:t>
            </a:r>
          </a:p>
          <a:p>
            <a:r>
              <a:rPr lang="pt-BR" sz="1600" b="1" dirty="0">
                <a:ln/>
                <a:solidFill>
                  <a:schemeClr val="accent3">
                    <a:lumMod val="50000"/>
                  </a:schemeClr>
                </a:solidFill>
              </a:rPr>
              <a:t>Nestas trilhas de mais de quarenta anos,</a:t>
            </a:r>
          </a:p>
          <a:p>
            <a:r>
              <a:rPr lang="pt-BR" sz="1600" b="1" dirty="0">
                <a:ln/>
                <a:solidFill>
                  <a:schemeClr val="accent3">
                    <a:lumMod val="50000"/>
                  </a:schemeClr>
                </a:solidFill>
              </a:rPr>
              <a:t>De citar alguns apuros, e muitas vitórias,</a:t>
            </a:r>
          </a:p>
          <a:p>
            <a:r>
              <a:rPr lang="pt-BR" sz="1600" b="1" dirty="0">
                <a:ln/>
                <a:solidFill>
                  <a:schemeClr val="accent3">
                    <a:lumMod val="50000"/>
                  </a:schemeClr>
                </a:solidFill>
              </a:rPr>
              <a:t>Muitas alegrias e até desenganos</a:t>
            </a:r>
            <a:r>
              <a:rPr lang="pt-BR" sz="1600" b="1" dirty="0" smtClean="0">
                <a:ln/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pt-BR" sz="1600" b="1" dirty="0">
              <a:ln/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7171" name="Picture 3" descr="D:\PP\Trabalhos-PP\Brilhos\Brisa Diseños\Orlas e Ribetes\9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23791" y="1123793"/>
            <a:ext cx="3428999" cy="1181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D:\PP\Trabalhos-PP\Brilhos\Brisa Diseños\Orlas e Ribetes\9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23790" y="4552793"/>
            <a:ext cx="3428999" cy="1181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D:\PP\Trabalhos-PP\Brilhos\Brisa Diseños\Orlas e Ribetes\9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98405" y="1141015"/>
            <a:ext cx="3428999" cy="114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PP\Trabalhos-PP\Brilhos\Brisa Diseños\Orlas e Ribetes\9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97620" y="4570798"/>
            <a:ext cx="3428999" cy="1145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D:\PP\Trabalhos-PP\Brilhos\Brisa Diseños\Fondos de Luz\18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195226" y="3195229"/>
            <a:ext cx="6857998" cy="467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D:\PP\Trabalhos-PP\Brilhos\Brisa Diseños\Fondos de Luz\18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481230" y="3195952"/>
            <a:ext cx="6857998" cy="467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:\PP\Trabalhos-PP\Brilhos\Brisa Diseños\Fondos de Luz\18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-3039616" y="3351560"/>
            <a:ext cx="6857998" cy="15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PP\Trabalhos-PP\Brilhos\Brisa Diseños\Fondos de Luz\18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325622" y="3351560"/>
            <a:ext cx="6857998" cy="15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0873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9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P\Trabalhos-PP\Links\Renderosity\Moonbeam 1212\Rose in my Garden\Background\Background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15822"/>
            <a:ext cx="4572000" cy="6873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PP\Trabalhos-PP\Links\Renderosity\Moonbeam 1212\Rose in my Garden\Background\Background-3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3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16816" y="2647773"/>
            <a:ext cx="5760640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pt-B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Mas, vamos seguir as nossas trilhas,</a:t>
            </a:r>
          </a:p>
          <a:p>
            <a:r>
              <a:rPr lang="pt-B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algumas riquezas a acumular,</a:t>
            </a:r>
          </a:p>
          <a:p>
            <a:r>
              <a:rPr lang="pt-B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o nosso maior tesouro, nossas filhas,</a:t>
            </a:r>
          </a:p>
          <a:p>
            <a:r>
              <a:rPr lang="pt-B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Deus nos  presenteou para nos alegrar</a:t>
            </a:r>
            <a:r>
              <a:rPr lang="pt-B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endParaRPr lang="pt-BR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8524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9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PP\Trabalhos-PP\Links\Renderosity\Moonbeam 1212\Bejewelled Romance\Paper pack\Back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37594" y="-1148407"/>
            <a:ext cx="6868812" cy="914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924835" y="2420888"/>
            <a:ext cx="7200800" cy="181588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pt-BR" sz="1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 entre tropeços e passos firmes,</a:t>
            </a:r>
          </a:p>
          <a:p>
            <a:r>
              <a:rPr lang="pt-B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Vamos nossa vida construindo,</a:t>
            </a:r>
          </a:p>
          <a:p>
            <a:r>
              <a:rPr lang="pt-B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 o que nossa feição exprime,</a:t>
            </a:r>
          </a:p>
          <a:p>
            <a:r>
              <a:rPr lang="pt-B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Estamos com Deus</a:t>
            </a:r>
            <a:r>
              <a:rPr lang="pt-B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levamos </a:t>
            </a:r>
            <a:r>
              <a:rPr lang="pt-B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 vida</a:t>
            </a:r>
            <a:r>
              <a:rPr lang="pt-B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servindo.</a:t>
            </a:r>
            <a:endParaRPr lang="pt-BR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73232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9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PP\Trabalhos-PP\Links\Renderosity\Moonbeam 1212\Moonsvic\Paper Pack\Back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319" y="-1"/>
            <a:ext cx="7202046" cy="6922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244308" y="2996950"/>
            <a:ext cx="52565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Agora nossas jornadas, estão quase completas,</a:t>
            </a:r>
          </a:p>
          <a:p>
            <a:r>
              <a:rPr lang="pt-BR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Para nossa felicidade coroar,</a:t>
            </a:r>
          </a:p>
          <a:p>
            <a:r>
              <a:rPr lang="pt-BR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 nascimento de nossas duas netas,</a:t>
            </a:r>
          </a:p>
          <a:p>
            <a:r>
              <a:rPr lang="pt-BR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Lívia e Laís que não cansamos de amar</a:t>
            </a:r>
            <a:r>
              <a:rPr lang="pt-BR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pt-BR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195" name="Picture 3" descr="D:\PP\Trabalhos-PP\Links\Renderosity\Moonbeam 1212\Moonsvic\Ornaments\Ornament-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38837"/>
            <a:ext cx="1656183" cy="5116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D:\PP\Trabalhos-PP\Brilhos\Suspiros Designs\fondo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-2943199" y="2943201"/>
            <a:ext cx="6858002" cy="971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D:\PP\Trabalhos-PP\Brilhos\Suspiros Designs\fondo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5230446" y="2943200"/>
            <a:ext cx="6858002" cy="971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3" name="Picture 11" descr="D:\PP\Trabalhos-PP\Brilhos\Semilin Graphics\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432056" y="3419487"/>
            <a:ext cx="685303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1" descr="D:\PP\Trabalhos-PP\Brilhos\Semilin Graphics\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24272" y="3403654"/>
            <a:ext cx="685303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6399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9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118</Words>
  <Application>Microsoft Office PowerPoint</Application>
  <PresentationFormat>Apresentação na tela (4:3)</PresentationFormat>
  <Paragraphs>24</Paragraphs>
  <Slides>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7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Pedro</dc:creator>
  <cp:lastModifiedBy>Pedro</cp:lastModifiedBy>
  <cp:revision>17</cp:revision>
  <dcterms:created xsi:type="dcterms:W3CDTF">2013-08-04T16:31:19Z</dcterms:created>
  <dcterms:modified xsi:type="dcterms:W3CDTF">2013-08-05T09:02:56Z</dcterms:modified>
</cp:coreProperties>
</file>