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810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13F95-31FE-4860-97BB-A00519BF80DB}" type="datetimeFigureOut">
              <a:rPr lang="pt-BR" smtClean="0"/>
              <a:t>12/05/2017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F19BC-75D7-44AC-8EF0-EC67364FAC8F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13F95-31FE-4860-97BB-A00519BF80DB}" type="datetimeFigureOut">
              <a:rPr lang="pt-BR" smtClean="0"/>
              <a:t>13/05/2017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F19BC-75D7-44AC-8EF0-EC67364FAC8F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13F95-31FE-4860-97BB-A00519BF80DB}" type="datetimeFigureOut">
              <a:rPr lang="pt-BR" smtClean="0"/>
              <a:t>13/05/2017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F19BC-75D7-44AC-8EF0-EC67364FAC8F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13F95-31FE-4860-97BB-A00519BF80DB}" type="datetimeFigureOut">
              <a:rPr lang="pt-BR" smtClean="0"/>
              <a:t>13/05/2017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F19BC-75D7-44AC-8EF0-EC67364FAC8F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13F95-31FE-4860-97BB-A00519BF80DB}" type="datetimeFigureOut">
              <a:rPr lang="pt-BR" smtClean="0"/>
              <a:t>13/05/2017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F19BC-75D7-44AC-8EF0-EC67364FAC8F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13F95-31FE-4860-97BB-A00519BF80DB}" type="datetimeFigureOut">
              <a:rPr lang="pt-BR" smtClean="0"/>
              <a:t>13/05/2017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F19BC-75D7-44AC-8EF0-EC67364FAC8F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13F95-31FE-4860-97BB-A00519BF80DB}" type="datetimeFigureOut">
              <a:rPr lang="pt-BR" smtClean="0"/>
              <a:t>13/05/2017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F19BC-75D7-44AC-8EF0-EC67364FAC8F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13F95-31FE-4860-97BB-A00519BF80DB}" type="datetimeFigureOut">
              <a:rPr lang="pt-BR" smtClean="0"/>
              <a:t>13/05/2017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F19BC-75D7-44AC-8EF0-EC67364FAC8F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13F95-31FE-4860-97BB-A00519BF80DB}" type="datetimeFigureOut">
              <a:rPr lang="pt-BR" smtClean="0"/>
              <a:t>13/05/2017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F19BC-75D7-44AC-8EF0-EC67364FAC8F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13F95-31FE-4860-97BB-A00519BF80DB}" type="datetimeFigureOut">
              <a:rPr lang="pt-BR" smtClean="0"/>
              <a:t>13/05/2017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F19BC-75D7-44AC-8EF0-EC67364FAC8F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13F95-31FE-4860-97BB-A00519BF80DB}" type="datetimeFigureOut">
              <a:rPr lang="pt-BR" smtClean="0"/>
              <a:t>13/05/2017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F19BC-75D7-44AC-8EF0-EC67364FAC8F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713F95-31FE-4860-97BB-A00519BF80DB}" type="datetimeFigureOut">
              <a:rPr lang="pt-BR" smtClean="0"/>
              <a:t>12/05/2017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AF19BC-75D7-44AC-8EF0-EC67364FAC8F}" type="slidenum">
              <a:rPr lang="pt-BR" smtClean="0"/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Mother's da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Mom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CaixaDeTexto 5"/>
          <p:cNvSpPr txBox="1"/>
          <p:nvPr/>
        </p:nvSpPr>
        <p:spPr>
          <a:xfrm>
            <a:off x="4643438" y="571480"/>
            <a:ext cx="4500562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80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Lucida Bright" pitchFamily="18" charset="0"/>
              </a:rPr>
              <a:t>Mãe</a:t>
            </a:r>
          </a:p>
          <a:p>
            <a:pPr algn="ctr"/>
            <a:r>
              <a:rPr lang="pt-BR" sz="880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Lucida Bright" pitchFamily="18" charset="0"/>
              </a:rPr>
              <a:t>Poesia </a:t>
            </a:r>
          </a:p>
          <a:p>
            <a:pPr algn="ctr"/>
            <a:r>
              <a:rPr lang="pt-BR" sz="880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Lucida Bright" pitchFamily="18" charset="0"/>
              </a:rPr>
              <a:t>José Claudio</a:t>
            </a:r>
            <a:endParaRPr lang="pt-BR" sz="880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Lucida Bright" pitchFamily="18" charset="0"/>
            </a:endParaRPr>
          </a:p>
        </p:txBody>
      </p:sp>
    </p:spTree>
  </p:cSld>
  <p:clrMapOvr>
    <a:masterClrMapping/>
  </p:clrMapOvr>
  <p:transition advTm="25000">
    <p:sndAc>
      <p:stSnd loop="1">
        <p:snd r:embed="rId2" name="PAUL MAURIAT   La Vie en Ro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6" name="Picture 2" descr="https://dncache-mauganscorp.netdna-ssl.com/cropped-wallpapers/1749/1749903-1360x768-%5bDesktopNexus.com%5d.jpg?st=S48SoD7nuZJkuTK46q8ZVw&amp;e=149464830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pic>
        <p:nvPicPr>
          <p:cNvPr id="5" name="Picture 2" descr="https://dncache-mauganscorp.netdna-ssl.com/cropped-wallpapers/1455/1455289-1360x768-%5bDesktopNexus.com%5d.jpg?st=z8FJBNbUWCs4E7VBV8SM3w&amp;e=149464644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5500694" y="-2071725"/>
            <a:ext cx="3429024" cy="84946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t-BR" sz="1400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t-BR" sz="1400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t-BR" sz="1400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t-BR" sz="1400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t-BR" sz="1400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t-BR" sz="1400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t-BR" sz="1400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t-BR" sz="1400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Lucida Bright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t-BR" sz="2800" dirty="0">
              <a:solidFill>
                <a:schemeClr val="bg1"/>
              </a:solidFill>
              <a:latin typeface="Lucida Bright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Lucida Bright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/>
                <a:latin typeface="Lucida Bright" pitchFamily="18" charset="0"/>
                <a:ea typeface="Calibri" pitchFamily="34" charset="0"/>
                <a:cs typeface="Times New Roman" pitchFamily="18" charset="0"/>
              </a:rPr>
              <a:t>Maio é um mês abençoado,</a:t>
            </a:r>
            <a:endParaRPr kumimoji="0" lang="pt-BR" sz="2800" b="0" i="0" u="none" strike="noStrike" cap="none" normalizeH="0" baseline="0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/>
              <a:latin typeface="Lucida Bright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/>
                <a:latin typeface="Lucida Bright" pitchFamily="18" charset="0"/>
                <a:ea typeface="Calibri" pitchFamily="34" charset="0"/>
                <a:cs typeface="Times New Roman" pitchFamily="18" charset="0"/>
              </a:rPr>
              <a:t>A cada dia , a cada hora,</a:t>
            </a:r>
            <a:endParaRPr kumimoji="0" lang="pt-BR" sz="2800" b="0" i="0" u="none" strike="noStrike" cap="none" normalizeH="0" baseline="0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/>
              <a:latin typeface="Lucida Bright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/>
                <a:latin typeface="Lucida Bright" pitchFamily="18" charset="0"/>
                <a:ea typeface="Calibri" pitchFamily="34" charset="0"/>
                <a:cs typeface="Times New Roman" pitchFamily="18" charset="0"/>
              </a:rPr>
              <a:t>O dia das mães  é nele comemorado,</a:t>
            </a:r>
            <a:endParaRPr kumimoji="0" lang="pt-BR" sz="2800" b="0" i="0" u="none" strike="noStrike" cap="none" normalizeH="0" baseline="0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/>
              <a:latin typeface="Lucida Bright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/>
                <a:latin typeface="Lucida Bright" pitchFamily="18" charset="0"/>
                <a:ea typeface="Calibri" pitchFamily="34" charset="0"/>
                <a:cs typeface="Times New Roman" pitchFamily="18" charset="0"/>
              </a:rPr>
              <a:t>É também o mês de Nossa Senhora.</a:t>
            </a:r>
            <a:endParaRPr kumimoji="0" lang="pt-BR" sz="2800" b="0" i="0" u="none" strike="noStrike" cap="none" normalizeH="0" baseline="0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/>
              <a:latin typeface="Lucida Bright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1027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27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027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027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0"/>
                            </p:stCondLst>
                            <p:childTnLst>
                              <p:par>
                                <p:cTn id="3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027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1027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0"/>
                            </p:stCondLst>
                            <p:childTnLst>
                              <p:par>
                                <p:cTn id="4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1027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1027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Burning Memori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s://dncache-mauganscorp.netdna-ssl.com/cropped-wallpapers/1734/1734081-1360x768-%5bDesktopNexus.com%5d.jpg?st=WXkgQoTxmdRkVMtvik7M9A&amp;e=149464627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4857752" y="500042"/>
            <a:ext cx="4286248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/>
                <a:latin typeface="Lucida Bright" pitchFamily="18" charset="0"/>
                <a:ea typeface="Calibri" pitchFamily="34" charset="0"/>
                <a:cs typeface="Times New Roman" pitchFamily="18" charset="0"/>
              </a:rPr>
              <a:t>Pode ter apelo comercial,</a:t>
            </a:r>
            <a:endParaRPr kumimoji="0" lang="pt-BR" sz="2800" b="0" i="0" u="none" strike="noStrike" cap="none" normalizeH="0" baseline="0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/>
              <a:latin typeface="Lucida Bright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/>
                <a:latin typeface="Lucida Bright" pitchFamily="18" charset="0"/>
                <a:ea typeface="Calibri" pitchFamily="34" charset="0"/>
                <a:cs typeface="Times New Roman" pitchFamily="18" charset="0"/>
              </a:rPr>
              <a:t>Mas, quem é que mais o merece,</a:t>
            </a:r>
            <a:endParaRPr kumimoji="0" lang="pt-BR" sz="2800" b="0" i="0" u="none" strike="noStrike" cap="none" normalizeH="0" baseline="0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/>
              <a:latin typeface="Lucida Bright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/>
                <a:latin typeface="Lucida Bright" pitchFamily="18" charset="0"/>
                <a:ea typeface="Calibri" pitchFamily="34" charset="0"/>
                <a:cs typeface="Times New Roman" pitchFamily="18" charset="0"/>
              </a:rPr>
              <a:t>Ter um dia especial,</a:t>
            </a:r>
            <a:endParaRPr kumimoji="0" lang="pt-BR" sz="2800" b="0" i="0" u="none" strike="noStrike" cap="none" normalizeH="0" baseline="0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/>
              <a:latin typeface="Lucida Bright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/>
                <a:latin typeface="Lucida Bright" pitchFamily="18" charset="0"/>
                <a:ea typeface="Calibri" pitchFamily="34" charset="0"/>
                <a:cs typeface="Times New Roman" pitchFamily="18" charset="0"/>
              </a:rPr>
              <a:t>Um dia de presentes, um dia de prece.</a:t>
            </a:r>
            <a:endParaRPr kumimoji="0" lang="pt-BR" sz="2800" b="0" i="0" u="none" strike="noStrike" cap="none" normalizeH="0" baseline="0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/>
              <a:latin typeface="Lucida Bright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15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215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2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215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15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8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15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15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30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5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15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Black Mother - green, happiness, together, black, brown, smile, mother, grass, red, nature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Black Mother - green, happiness, together, black, brown, smile, mother, grass, red, na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0" y="-500090"/>
            <a:ext cx="4857752" cy="33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t-BR" sz="1400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600" i="0" u="none" strike="noStrike" cap="none" normalizeH="0" baseline="0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/>
                <a:latin typeface="Lucida Bright" pitchFamily="18" charset="0"/>
                <a:ea typeface="Calibri" pitchFamily="34" charset="0"/>
                <a:cs typeface="Times New Roman" pitchFamily="18" charset="0"/>
              </a:rPr>
              <a:t>No segundo domingo do mês,</a:t>
            </a:r>
            <a:endParaRPr kumimoji="0" lang="pt-BR" sz="2600" i="0" u="none" strike="noStrike" cap="none" normalizeH="0" baseline="0" dirty="0" smtClean="0">
              <a:ln>
                <a:solidFill>
                  <a:schemeClr val="bg1"/>
                </a:solidFill>
              </a:ln>
              <a:solidFill>
                <a:srgbClr val="FF0000"/>
              </a:solidFill>
              <a:effectLst/>
              <a:latin typeface="Lucida Bright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600" i="0" u="none" strike="noStrike" cap="none" normalizeH="0" baseline="0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/>
                <a:latin typeface="Lucida Bright" pitchFamily="18" charset="0"/>
                <a:ea typeface="Calibri" pitchFamily="34" charset="0"/>
                <a:cs typeface="Times New Roman" pitchFamily="18" charset="0"/>
              </a:rPr>
              <a:t>Já vai longe a tradição,</a:t>
            </a:r>
            <a:endParaRPr kumimoji="0" lang="pt-BR" sz="2600" i="0" u="none" strike="noStrike" cap="none" normalizeH="0" baseline="0" dirty="0" smtClean="0">
              <a:ln>
                <a:solidFill>
                  <a:schemeClr val="bg1"/>
                </a:solidFill>
              </a:ln>
              <a:solidFill>
                <a:srgbClr val="FF0000"/>
              </a:solidFill>
              <a:effectLst/>
              <a:latin typeface="Lucida Bright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600" i="0" u="none" strike="noStrike" cap="none" normalizeH="0" baseline="0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/>
                <a:latin typeface="Lucida Bright" pitchFamily="18" charset="0"/>
                <a:ea typeface="Calibri" pitchFamily="34" charset="0"/>
                <a:cs typeface="Times New Roman" pitchFamily="18" charset="0"/>
              </a:rPr>
              <a:t>Pedir a benção, dar presente outra </a:t>
            </a:r>
            <a:r>
              <a:rPr kumimoji="0" lang="pt-BR" sz="2600" i="0" u="none" strike="noStrike" cap="none" normalizeH="0" baseline="0" dirty="0" err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/>
                <a:latin typeface="Lucida Bright" pitchFamily="18" charset="0"/>
                <a:ea typeface="Calibri" pitchFamily="34" charset="0"/>
                <a:cs typeface="Times New Roman" pitchFamily="18" charset="0"/>
              </a:rPr>
              <a:t>vêz</a:t>
            </a:r>
            <a:r>
              <a:rPr kumimoji="0" lang="pt-BR" sz="2600" i="0" u="none" strike="noStrike" cap="none" normalizeH="0" baseline="0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/>
                <a:latin typeface="Lucida Bright" pitchFamily="18" charset="0"/>
                <a:ea typeface="Calibri" pitchFamily="34" charset="0"/>
                <a:cs typeface="Times New Roman" pitchFamily="18" charset="0"/>
              </a:rPr>
              <a:t>,</a:t>
            </a:r>
            <a:endParaRPr kumimoji="0" lang="pt-BR" sz="2600" i="0" u="none" strike="noStrike" cap="none" normalizeH="0" baseline="0" dirty="0" smtClean="0">
              <a:ln>
                <a:solidFill>
                  <a:schemeClr val="bg1"/>
                </a:solidFill>
              </a:ln>
              <a:solidFill>
                <a:srgbClr val="FF0000"/>
              </a:solidFill>
              <a:effectLst/>
              <a:latin typeface="Lucida Bright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600" i="0" u="none" strike="noStrike" cap="none" normalizeH="0" baseline="0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/>
                <a:latin typeface="Lucida Bright" pitchFamily="18" charset="0"/>
                <a:ea typeface="Calibri" pitchFamily="34" charset="0"/>
                <a:cs typeface="Times New Roman" pitchFamily="18" charset="0"/>
              </a:rPr>
              <a:t>Agradecer do fundo do coração.</a:t>
            </a:r>
            <a:endParaRPr kumimoji="0" lang="pt-BR" sz="2600" i="0" u="none" strike="noStrike" cap="none" normalizeH="0" baseline="0" dirty="0" smtClean="0">
              <a:ln>
                <a:solidFill>
                  <a:schemeClr val="bg1"/>
                </a:solidFill>
              </a:ln>
              <a:solidFill>
                <a:srgbClr val="FF0000"/>
              </a:solidFill>
              <a:effectLst/>
              <a:latin typeface="Lucida Bright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advTm="2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204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04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50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4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04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000"/>
                            </p:stCondLst>
                            <p:childTnLst>
                              <p:par>
                                <p:cTn id="37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4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204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9400"/>
                            </p:stCondLst>
                            <p:childTnLst>
                              <p:par>
                                <p:cTn id="4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2048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048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❀⚘A Mothers Love⚘❀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6072198" y="0"/>
            <a:ext cx="3071802" cy="6340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t-BR" sz="1400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i="0" u="none" strike="noStrike" normalizeH="0" baseline="0" dirty="0" smtClean="0">
                <a:latin typeface="Lucida Bright" pitchFamily="18" charset="0"/>
                <a:ea typeface="Calibri" pitchFamily="34" charset="0"/>
                <a:cs typeface="Times New Roman" pitchFamily="18" charset="0"/>
              </a:rPr>
              <a:t>Estas doces criaturas, são seres de muita Luz,</a:t>
            </a:r>
            <a:endParaRPr kumimoji="0" lang="pt-BR" sz="2800" i="0" u="none" strike="noStrike" normalizeH="0" baseline="0" dirty="0" smtClean="0">
              <a:latin typeface="Lucida Bright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i="0" u="none" strike="noStrike" normalizeH="0" baseline="0" dirty="0" smtClean="0">
                <a:latin typeface="Lucida Bright" pitchFamily="18" charset="0"/>
                <a:ea typeface="Calibri" pitchFamily="34" charset="0"/>
                <a:cs typeface="Times New Roman" pitchFamily="18" charset="0"/>
              </a:rPr>
              <a:t>Quem sabe, como as dedicadas mães,</a:t>
            </a:r>
            <a:endParaRPr kumimoji="0" lang="pt-BR" sz="2800" i="0" u="none" strike="noStrike" normalizeH="0" baseline="0" dirty="0" smtClean="0">
              <a:latin typeface="Lucida Bright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i="0" u="none" strike="noStrike" normalizeH="0" baseline="0" dirty="0" smtClean="0">
                <a:latin typeface="Lucida Bright" pitchFamily="18" charset="0"/>
                <a:ea typeface="Calibri" pitchFamily="34" charset="0"/>
                <a:cs typeface="Times New Roman" pitchFamily="18" charset="0"/>
              </a:rPr>
              <a:t>Repetir o Milagre de Jesus,</a:t>
            </a:r>
            <a:endParaRPr kumimoji="0" lang="pt-BR" sz="2800" i="0" u="none" strike="noStrike" normalizeH="0" baseline="0" dirty="0" smtClean="0">
              <a:latin typeface="Lucida Bright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i="0" u="none" strike="noStrike" normalizeH="0" baseline="0" dirty="0" smtClean="0">
                <a:latin typeface="Lucida Bright" pitchFamily="18" charset="0"/>
                <a:ea typeface="Calibri" pitchFamily="34" charset="0"/>
                <a:cs typeface="Times New Roman" pitchFamily="18" charset="0"/>
              </a:rPr>
              <a:t>Com a multiplicação e peixes e pães.</a:t>
            </a:r>
            <a:endParaRPr kumimoji="0" lang="pt-BR" sz="2800" i="0" u="none" strike="noStrike" normalizeH="0" baseline="0" dirty="0" smtClean="0">
              <a:latin typeface="Lucida Bright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advTm="3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2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2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2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2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 tmFilter="0,0; .5, 1; 1, 1"/>
                                        <p:tgtEl>
                                          <p:spTgt spid="102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600"/>
                            </p:stCondLst>
                            <p:childTnLst>
                              <p:par>
                                <p:cTn id="2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2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2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2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2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 tmFilter="0,0; .5, 1; 1, 1"/>
                                        <p:tgtEl>
                                          <p:spTgt spid="102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200"/>
                            </p:stCondLst>
                            <p:childTnLst>
                              <p:par>
                                <p:cTn id="3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2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2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2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2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 tmFilter="0,0; .5, 1; 1, 1"/>
                                        <p:tgtEl>
                                          <p:spTgt spid="102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8600"/>
                            </p:stCondLst>
                            <p:childTnLst>
                              <p:par>
                                <p:cTn id="4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24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024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24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24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 tmFilter="0,0; .5, 1; 1, 1"/>
                                        <p:tgtEl>
                                          <p:spTgt spid="1024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https://dncache-mauganscorp.netdna-ssl.com/cropped-wallpapers/1734/1734081-1360x768-%5bDesktopNexus.com%5d.jpg?st=WXkgQoTxmdRkVMtvik7M9A&amp;e=1494646273"/>
          <p:cNvPicPr>
            <a:picLocks noChangeAspect="1" noChangeArrowheads="1"/>
          </p:cNvPicPr>
          <p:nvPr/>
        </p:nvPicPr>
        <p:blipFill>
          <a:blip r:embed="rId2" cstate="email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s://dncache-mauganscorp.netdna-ssl.com/cropped-wallpapers/1734/1734081-1360x768-%5bDesktopNexus.com%5d.jpg?st=WXkgQoTxmdRkVMtvik7M9A&amp;e=149464627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0" y="0"/>
            <a:ext cx="6481262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Lucida Bright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t-BR" sz="2800" dirty="0">
              <a:latin typeface="Lucida Bright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Lucida Bright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Bright" pitchFamily="18" charset="0"/>
                <a:ea typeface="Calibri" pitchFamily="34" charset="0"/>
                <a:cs typeface="Times New Roman" pitchFamily="18" charset="0"/>
              </a:rPr>
              <a:t>É ela quem educa e corrige,</a:t>
            </a:r>
            <a:endParaRPr kumimoji="0" lang="pt-BR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Lucida Bright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Bright" pitchFamily="18" charset="0"/>
                <a:ea typeface="Calibri" pitchFamily="34" charset="0"/>
                <a:cs typeface="Times New Roman" pitchFamily="18" charset="0"/>
              </a:rPr>
              <a:t>Quem aos filhos abriga e consola,</a:t>
            </a:r>
            <a:endParaRPr kumimoji="0" lang="pt-BR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Lucida Bright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Bright" pitchFamily="18" charset="0"/>
                <a:ea typeface="Calibri" pitchFamily="34" charset="0"/>
                <a:cs typeface="Times New Roman" pitchFamily="18" charset="0"/>
              </a:rPr>
              <a:t>Quem mostra os critérios e exige,</a:t>
            </a:r>
            <a:endParaRPr kumimoji="0" lang="pt-BR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Lucida Bright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Bright" pitchFamily="18" charset="0"/>
                <a:ea typeface="Calibri" pitchFamily="34" charset="0"/>
                <a:cs typeface="Times New Roman" pitchFamily="18" charset="0"/>
              </a:rPr>
              <a:t>Quem não sendo mestra, faz escola.</a:t>
            </a:r>
            <a:endParaRPr kumimoji="0" lang="pt-BR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Lucida Bright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2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92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92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92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2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2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0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2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2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Picture 2" descr="Foto com animação"/>
          <p:cNvPicPr>
            <a:picLocks noChangeAspect="1" noChangeArrowheads="1" noCrop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Mother Hug♥ - happiness, together, field, mother, nature, embrace, daught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42900"/>
            <a:ext cx="9144000" cy="7000900"/>
          </a:xfrm>
          <a:prstGeom prst="rect">
            <a:avLst/>
          </a:prstGeom>
          <a:noFill/>
        </p:spPr>
      </p:pic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-21434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2357422" y="3571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5786446" y="500042"/>
            <a:ext cx="3357554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,</a:t>
            </a:r>
            <a:r>
              <a:rPr kumimoji="0" lang="pt-BR" sz="3200" b="0" i="0" u="none" strike="noStrike" cap="none" normalizeH="0" baseline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/>
                <a:latin typeface="Lucida Bright" pitchFamily="18" charset="0"/>
                <a:ea typeface="Calibri" pitchFamily="34" charset="0"/>
                <a:cs typeface="Times New Roman" pitchFamily="18" charset="0"/>
              </a:rPr>
              <a:t>E que também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/>
                <a:latin typeface="Lucida Bright" pitchFamily="18" charset="0"/>
                <a:ea typeface="Calibri" pitchFamily="34" charset="0"/>
                <a:cs typeface="Times New Roman" pitchFamily="18" charset="0"/>
              </a:rPr>
              <a:t>nos momentos certos castiga,</a:t>
            </a:r>
            <a:endParaRPr kumimoji="0" lang="pt-BR" sz="3200" b="0" i="0" u="none" strike="noStrike" cap="none" normalizeH="0" baseline="0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/>
              <a:latin typeface="Lucida Bright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/>
                <a:latin typeface="Lucida Bright" pitchFamily="18" charset="0"/>
                <a:ea typeface="Calibri" pitchFamily="34" charset="0"/>
                <a:cs typeface="Times New Roman" pitchFamily="18" charset="0"/>
              </a:rPr>
              <a:t>Mas, amor e carinho de mãe não falha,</a:t>
            </a:r>
            <a:endParaRPr kumimoji="0" lang="pt-BR" sz="3200" b="0" i="0" u="none" strike="noStrike" cap="none" normalizeH="0" baseline="0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/>
              <a:latin typeface="Lucida Bright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/>
                <a:latin typeface="Lucida Bright" pitchFamily="18" charset="0"/>
                <a:ea typeface="Calibri" pitchFamily="34" charset="0"/>
                <a:cs typeface="Times New Roman" pitchFamily="18" charset="0"/>
              </a:rPr>
              <a:t>É quem embala os filhos com cantiga.</a:t>
            </a:r>
            <a:endParaRPr kumimoji="0" lang="pt-BR" sz="3200" b="0" i="0" u="none" strike="noStrike" cap="none" normalizeH="0" baseline="0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/>
              <a:latin typeface="Lucida Bright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http://lh5.ggpht.com/ruthhelenaruthhelena/SO9bntJjG1I/AAAAAAAAGKA/KNabn-BJEac/s800/dois%20bot%C3%A3o%20de%20ros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i Imag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0" y="0"/>
            <a:ext cx="9144000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/>
                <a:latin typeface="Lucida Bright" pitchFamily="18" charset="0"/>
                <a:ea typeface="Calibri" pitchFamily="34" charset="0"/>
                <a:cs typeface="Times New Roman" pitchFamily="18" charset="0"/>
              </a:rPr>
              <a:t>Por isso nesta mensagem,</a:t>
            </a:r>
            <a:endParaRPr kumimoji="0" lang="pt-BR" sz="2800" b="0" i="0" u="none" strike="noStrike" cap="none" normalizeH="0" baseline="0" dirty="0" smtClean="0">
              <a:ln>
                <a:solidFill>
                  <a:srgbClr val="FFC000"/>
                </a:solidFill>
              </a:ln>
              <a:solidFill>
                <a:srgbClr val="FF0000"/>
              </a:solidFill>
              <a:effectLst/>
              <a:latin typeface="Lucida Bright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/>
                <a:latin typeface="Lucida Bright" pitchFamily="18" charset="0"/>
                <a:ea typeface="Calibri" pitchFamily="34" charset="0"/>
                <a:cs typeface="Times New Roman" pitchFamily="18" charset="0"/>
              </a:rPr>
              <a:t>Quis em trovas colocar,</a:t>
            </a:r>
            <a:endParaRPr kumimoji="0" lang="pt-BR" sz="2800" b="0" i="0" u="none" strike="noStrike" cap="none" normalizeH="0" baseline="0" dirty="0" smtClean="0">
              <a:ln>
                <a:solidFill>
                  <a:srgbClr val="FFC000"/>
                </a:solidFill>
              </a:ln>
              <a:solidFill>
                <a:srgbClr val="FF0000"/>
              </a:solidFill>
              <a:effectLst/>
              <a:latin typeface="Lucida Bright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/>
                <a:latin typeface="Lucida Bright" pitchFamily="18" charset="0"/>
                <a:ea typeface="Calibri" pitchFamily="34" charset="0"/>
                <a:cs typeface="Times New Roman" pitchFamily="18" charset="0"/>
              </a:rPr>
              <a:t>Minha humilde homenagem,</a:t>
            </a:r>
            <a:endParaRPr kumimoji="0" lang="pt-BR" sz="2800" b="0" i="0" u="none" strike="noStrike" cap="none" normalizeH="0" baseline="0" dirty="0" smtClean="0">
              <a:ln>
                <a:solidFill>
                  <a:srgbClr val="FFC000"/>
                </a:solidFill>
              </a:ln>
              <a:solidFill>
                <a:srgbClr val="FF0000"/>
              </a:solidFill>
              <a:effectLst/>
              <a:latin typeface="Lucida Bright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/>
                <a:latin typeface="Lucida Bright" pitchFamily="18" charset="0"/>
                <a:ea typeface="Calibri" pitchFamily="34" charset="0"/>
                <a:cs typeface="Times New Roman" pitchFamily="18" charset="0"/>
              </a:rPr>
              <a:t>A quem todo dia devíamos homenagear.</a:t>
            </a:r>
            <a:endParaRPr kumimoji="0" lang="pt-BR" sz="2800" b="0" i="0" u="none" strike="noStrike" cap="none" normalizeH="0" baseline="0" dirty="0" smtClean="0">
              <a:ln>
                <a:solidFill>
                  <a:srgbClr val="FFC000"/>
                </a:solidFill>
              </a:ln>
              <a:solidFill>
                <a:srgbClr val="FF0000"/>
              </a:solidFill>
              <a:effectLst/>
              <a:latin typeface="Lucida Bright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1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1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1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1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1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1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0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1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1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Ultimate lov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s://dncache-mauganscorp.netdna-ssl.com/cropped-wallpapers/1740/1740152-1360x768-%5bDesktopNexus.com%5d.jpg?st=q7daRvSucXRe0SGCTfTtNw&amp;e=1494646959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CaixaDeTexto 5"/>
          <p:cNvSpPr txBox="1"/>
          <p:nvPr/>
        </p:nvSpPr>
        <p:spPr>
          <a:xfrm>
            <a:off x="214282" y="785794"/>
            <a:ext cx="392909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>
                <a:latin typeface="Lucida Bright" pitchFamily="18" charset="0"/>
              </a:rPr>
              <a:t>Texto: MÃE</a:t>
            </a:r>
          </a:p>
          <a:p>
            <a:r>
              <a:rPr lang="pt-BR" sz="2000" dirty="0" smtClean="0">
                <a:latin typeface="Lucida Bright" pitchFamily="18" charset="0"/>
              </a:rPr>
              <a:t>Autor: José Cláudio</a:t>
            </a:r>
          </a:p>
          <a:p>
            <a:r>
              <a:rPr lang="pt-BR" sz="2000" dirty="0" smtClean="0">
                <a:latin typeface="Lucida Bright" pitchFamily="18" charset="0"/>
              </a:rPr>
              <a:t>Imagens: Internet</a:t>
            </a:r>
          </a:p>
          <a:p>
            <a:r>
              <a:rPr lang="pt-BR" sz="2000" dirty="0" smtClean="0">
                <a:latin typeface="Lucida Bright" pitchFamily="18" charset="0"/>
              </a:rPr>
              <a:t>Música:</a:t>
            </a:r>
          </a:p>
          <a:p>
            <a:r>
              <a:rPr lang="pt-BR" sz="2000" dirty="0" smtClean="0">
                <a:latin typeface="Lucida Bright" pitchFamily="18" charset="0"/>
              </a:rPr>
              <a:t>Formatação:Dorotéia Gomes</a:t>
            </a:r>
          </a:p>
          <a:p>
            <a:r>
              <a:rPr lang="pt-BR" sz="2000" dirty="0" smtClean="0">
                <a:latin typeface="Lucida Bright" pitchFamily="18" charset="0"/>
              </a:rPr>
              <a:t>www.sergrasan.com</a:t>
            </a:r>
            <a:endParaRPr lang="pt-BR" sz="2000" dirty="0">
              <a:latin typeface="Lucida Bright" pitchFamily="18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28596" y="2786058"/>
            <a:ext cx="2143140" cy="857256"/>
          </a:xfrm>
          <a:prstGeom prst="rect">
            <a:avLst/>
          </a:prstGeom>
          <a:noFill/>
        </p:spPr>
        <p:txBody>
          <a:bodyPr wrap="none" rtlCol="0">
            <a:prstTxWarp prst="textCurveUp">
              <a:avLst/>
            </a:prstTxWarp>
            <a:spAutoFit/>
          </a:bodyPr>
          <a:lstStyle/>
          <a:p>
            <a:pPr algn="ctr"/>
            <a:r>
              <a:rPr lang="pt-BR" sz="2000" dirty="0" smtClean="0"/>
              <a:t>José Cláudio</a:t>
            </a:r>
          </a:p>
          <a:p>
            <a:pPr algn="ctr"/>
            <a:r>
              <a:rPr lang="pt-BR" sz="2000" dirty="0" smtClean="0"/>
              <a:t> Crônicas Poesias </a:t>
            </a:r>
            <a:endParaRPr lang="pt-BR" sz="2000" dirty="0"/>
          </a:p>
        </p:txBody>
      </p:sp>
      <p:sp>
        <p:nvSpPr>
          <p:cNvPr id="8" name="CaixaDeTexto 7"/>
          <p:cNvSpPr txBox="1"/>
          <p:nvPr/>
        </p:nvSpPr>
        <p:spPr>
          <a:xfrm>
            <a:off x="0" y="3929066"/>
            <a:ext cx="3257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fernandesjc55@hotmail.com</a:t>
            </a:r>
            <a:endParaRPr lang="pt-BR" b="1" dirty="0"/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900"/>
                            </p:stCondLst>
                            <p:childTnLst>
                              <p:par>
                                <p:cTn id="2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200"/>
                            </p:stCondLst>
                            <p:childTnLst>
                              <p:par>
                                <p:cTn id="3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450"/>
                            </p:stCondLst>
                            <p:childTnLst>
                              <p:par>
                                <p:cTn id="4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 tmFilter="0,0; .5, 1; 1, 1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9250"/>
                            </p:stCondLst>
                            <p:childTnLst>
                              <p:par>
                                <p:cTn id="5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900"/>
                            </p:stCondLst>
                            <p:childTnLst>
                              <p:par>
                                <p:cTn id="6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 tmFilter="0,0; .5, 1; 1, 1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2200"/>
                            </p:stCondLst>
                            <p:childTnLst>
                              <p:par>
                                <p:cTn id="6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2700"/>
                            </p:stCondLst>
                            <p:childTnLst>
                              <p:par>
                                <p:cTn id="7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220</Words>
  <Application>Microsoft Office PowerPoint</Application>
  <PresentationFormat>Apresentação na tela (4:3)</PresentationFormat>
  <Paragraphs>68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0" baseType="lpstr">
      <vt:lpstr>Tema do Office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Usuario</dc:creator>
  <cp:lastModifiedBy>Usuario</cp:lastModifiedBy>
  <cp:revision>1</cp:revision>
  <dcterms:created xsi:type="dcterms:W3CDTF">2017-05-13T03:02:59Z</dcterms:created>
  <dcterms:modified xsi:type="dcterms:W3CDTF">2017-05-13T05:47:43Z</dcterms:modified>
</cp:coreProperties>
</file>