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5" r:id="rId3"/>
    <p:sldId id="256" r:id="rId4"/>
    <p:sldId id="264" r:id="rId5"/>
    <p:sldId id="257" r:id="rId6"/>
    <p:sldId id="261" r:id="rId7"/>
    <p:sldId id="259" r:id="rId8"/>
    <p:sldId id="258" r:id="rId9"/>
    <p:sldId id="260" r:id="rId10"/>
    <p:sldId id="262" r:id="rId11"/>
    <p:sldId id="263" r:id="rId12"/>
    <p:sldId id="266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cKZHRaXjAuxoolVkbWVLA==" hashData="X+scoAQlVIeJ5SyiHcgx5HAwGx9jkqzgv4ExkNCigXzlKzzJENWuu73N9AzcqETZgUwJjtE7O6v6cFK5BXnh9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2" y="8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78B06-604C-4A6F-8FFE-3530639C7908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BB107-373B-4352-9F30-E166475F4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6463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78B06-604C-4A6F-8FFE-3530639C7908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BB107-373B-4352-9F30-E166475F4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7672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78B06-604C-4A6F-8FFE-3530639C7908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BB107-373B-4352-9F30-E166475F4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2884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78B06-604C-4A6F-8FFE-3530639C7908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BB107-373B-4352-9F30-E166475F4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1426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78B06-604C-4A6F-8FFE-3530639C7908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BB107-373B-4352-9F30-E166475F4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6831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78B06-604C-4A6F-8FFE-3530639C7908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BB107-373B-4352-9F30-E166475F4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2706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78B06-604C-4A6F-8FFE-3530639C7908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BB107-373B-4352-9F30-E166475F4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3986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78B06-604C-4A6F-8FFE-3530639C7908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BB107-373B-4352-9F30-E166475F4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5279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78B06-604C-4A6F-8FFE-3530639C7908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BB107-373B-4352-9F30-E166475F4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8190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78B06-604C-4A6F-8FFE-3530639C7908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BB107-373B-4352-9F30-E166475F4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9067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78B06-604C-4A6F-8FFE-3530639C7908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BB107-373B-4352-9F30-E166475F4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0009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78B06-604C-4A6F-8FFE-3530639C7908}" type="datetimeFigureOut">
              <a:rPr lang="pt-BR" smtClean="0"/>
              <a:t>18/09/2013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BB107-373B-4352-9F30-E166475F46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79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42615" cy="6915150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29" y="3110646"/>
            <a:ext cx="3251941" cy="374735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78654" y="354013"/>
            <a:ext cx="2314575" cy="329565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442070" y="3291840"/>
            <a:ext cx="7812843" cy="1569660"/>
          </a:xfrm>
          <a:prstGeom prst="rect">
            <a:avLst/>
          </a:prstGeom>
        </p:spPr>
        <p:txBody>
          <a:bodyPr wrap="square">
            <a:prstTxWarp prst="textFadeRight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9600" b="1" dirty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Escreva-me.</a:t>
            </a:r>
          </a:p>
        </p:txBody>
      </p:sp>
      <p:sp>
        <p:nvSpPr>
          <p:cNvPr id="9" name="Retângulo 8"/>
          <p:cNvSpPr/>
          <p:nvPr/>
        </p:nvSpPr>
        <p:spPr>
          <a:xfrm>
            <a:off x="4043363" y="5143501"/>
            <a:ext cx="8148637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4400" b="1" dirty="0">
                <a:ln/>
                <a:solidFill>
                  <a:schemeClr val="accent4"/>
                </a:solidFill>
              </a:rPr>
              <a:t>Texto: José Cláudio Fernandes</a:t>
            </a:r>
          </a:p>
          <a:p>
            <a:r>
              <a:rPr lang="pt-BR" sz="4400" b="1" dirty="0">
                <a:ln/>
                <a:solidFill>
                  <a:schemeClr val="accent4"/>
                </a:solidFill>
              </a:rPr>
              <a:t>Apresentação: Dorotéia Gomes</a:t>
            </a:r>
          </a:p>
        </p:txBody>
      </p:sp>
    </p:spTree>
    <p:extLst>
      <p:ext uri="{BB962C8B-B14F-4D97-AF65-F5344CB8AC3E}">
        <p14:creationId xmlns:p14="http://schemas.microsoft.com/office/powerpoint/2010/main" val="290263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:sndAc>
          <p:stSnd loop="1">
            <p:snd r:embed="rId2" name="10 Champagne.wav"/>
          </p:stSnd>
        </p:sndAc>
      </p:transition>
    </mc:Choice>
    <mc:Fallback xmlns="">
      <p:transition spd="slow" advTm="24000">
        <p:sndAc>
          <p:stSnd loop="1">
            <p:snd r:embed="rId7" name="10 Champ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100"/>
                            </p:stCondLst>
                            <p:childTnLst>
                              <p:par>
                                <p:cTn id="3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100"/>
                            </p:stCondLst>
                            <p:childTnLst>
                              <p:par>
                                <p:cTn id="3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3063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005840" y="2392680"/>
            <a:ext cx="8138160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3200" b="1" dirty="0">
                <a:ln/>
                <a:solidFill>
                  <a:schemeClr val="accent4"/>
                </a:solidFill>
              </a:rPr>
              <a:t>Quando você está distante,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Sinto que estou incompleto,</a:t>
            </a:r>
          </a:p>
          <a:p>
            <a:r>
              <a:rPr lang="pt-BR" sz="2400" b="1" dirty="0">
                <a:ln/>
                <a:solidFill>
                  <a:schemeClr val="accent4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346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233160" y="4632325"/>
            <a:ext cx="5562600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3200" b="1" dirty="0">
                <a:ln/>
                <a:solidFill>
                  <a:schemeClr val="accent4"/>
                </a:solidFill>
              </a:rPr>
              <a:t>É até interessante,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A mudança em meu aspecto.</a:t>
            </a:r>
          </a:p>
        </p:txBody>
      </p:sp>
    </p:spTree>
    <p:extLst>
      <p:ext uri="{BB962C8B-B14F-4D97-AF65-F5344CB8AC3E}">
        <p14:creationId xmlns:p14="http://schemas.microsoft.com/office/powerpoint/2010/main" val="259728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20040" y="533400"/>
            <a:ext cx="8823960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28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Sinto falta de um pedaço,</a:t>
            </a:r>
          </a:p>
          <a:p>
            <a:r>
              <a:rPr lang="pt-BR" sz="28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Não me sinto nada bem,</a:t>
            </a:r>
          </a:p>
          <a:p>
            <a:r>
              <a:rPr lang="pt-BR" sz="28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Eu nem sei o que eu faço,</a:t>
            </a:r>
          </a:p>
          <a:p>
            <a:r>
              <a:rPr lang="pt-BR" sz="28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Sem você, não sou ninguém.</a:t>
            </a:r>
          </a:p>
        </p:txBody>
      </p:sp>
    </p:spTree>
    <p:extLst>
      <p:ext uri="{BB962C8B-B14F-4D97-AF65-F5344CB8AC3E}">
        <p14:creationId xmlns:p14="http://schemas.microsoft.com/office/powerpoint/2010/main" val="385606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8900"/>
            <a:ext cx="12192000" cy="6946900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8900"/>
            <a:ext cx="12299504" cy="7035800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198120" y="167640"/>
            <a:ext cx="8945880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28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você está longe,</a:t>
            </a:r>
          </a:p>
          <a:p>
            <a:r>
              <a:rPr lang="pt-BR" sz="28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Sinto-me só, mesmo em meio a multidão,</a:t>
            </a:r>
          </a:p>
          <a:p>
            <a:r>
              <a:rPr lang="pt-BR" sz="28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Deve ser a mesma sensação de um monge,</a:t>
            </a:r>
          </a:p>
          <a:p>
            <a:r>
              <a:rPr lang="pt-BR" sz="28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Em sua cela de reclusão.</a:t>
            </a:r>
          </a:p>
        </p:txBody>
      </p:sp>
    </p:spTree>
    <p:extLst>
      <p:ext uri="{BB962C8B-B14F-4D97-AF65-F5344CB8AC3E}">
        <p14:creationId xmlns:p14="http://schemas.microsoft.com/office/powerpoint/2010/main" val="4012462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87956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021080" y="4160520"/>
            <a:ext cx="8122920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36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isso eu te peço,</a:t>
            </a:r>
          </a:p>
          <a:p>
            <a:r>
              <a:rPr lang="pt-BR" sz="36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Não me deixe sentir assim,</a:t>
            </a:r>
          </a:p>
          <a:p>
            <a:r>
              <a:rPr lang="pt-BR" sz="36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Dada a tristeza que atravesso,</a:t>
            </a:r>
          </a:p>
          <a:p>
            <a:r>
              <a:rPr lang="pt-BR" sz="36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 você longe de mim.</a:t>
            </a:r>
          </a:p>
        </p:txBody>
      </p:sp>
    </p:spTree>
    <p:extLst>
      <p:ext uri="{BB962C8B-B14F-4D97-AF65-F5344CB8AC3E}">
        <p14:creationId xmlns:p14="http://schemas.microsoft.com/office/powerpoint/2010/main" val="394219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54440" y="0"/>
            <a:ext cx="333756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80416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7880" y="0"/>
            <a:ext cx="2956560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4160" y="0"/>
            <a:ext cx="3093720" cy="6858000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259080" y="548640"/>
            <a:ext cx="8884920" cy="20621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3200" b="1" dirty="0">
                <a:ln/>
                <a:solidFill>
                  <a:schemeClr val="accent4"/>
                </a:solidFill>
              </a:rPr>
              <a:t>Ao menos me escreva, uma simples frase,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Mesmo que seja enviar-me, simples Bom dia,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Não te deixe que tua ausência me arrase,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Devolva-me a minha alegria</a:t>
            </a:r>
          </a:p>
        </p:txBody>
      </p:sp>
    </p:spTree>
    <p:extLst>
      <p:ext uri="{BB962C8B-B14F-4D97-AF65-F5344CB8AC3E}">
        <p14:creationId xmlns:p14="http://schemas.microsoft.com/office/powerpoint/2010/main" val="181513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182880" y="198120"/>
            <a:ext cx="8961120" cy="233910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3200" b="1" dirty="0">
                <a:ln/>
                <a:solidFill>
                  <a:schemeClr val="accent4"/>
                </a:solidFill>
              </a:rPr>
              <a:t>Estou sentindo tua ausência,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E isso me deixa triste de verdade,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Tua presença é a essência,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Que me enche de vigor e de vontade,</a:t>
            </a:r>
          </a:p>
          <a:p>
            <a:endParaRPr lang="pt-BR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63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" y="0"/>
            <a:ext cx="1208532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 rot="10800000" flipV="1">
            <a:off x="1813560" y="3951446"/>
            <a:ext cx="9387840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3200" b="1" dirty="0">
                <a:ln/>
                <a:solidFill>
                  <a:schemeClr val="accent4"/>
                </a:solidFill>
              </a:rPr>
              <a:t>Sinto falta de tuas palavras,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Que me servem de estímulo, de alento,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Quero saber por onde andavas,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Só sei que não me sais do pensamento.</a:t>
            </a:r>
          </a:p>
          <a:p>
            <a:endParaRPr lang="pt-BR" sz="3200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95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26720" y="0"/>
            <a:ext cx="8717280" cy="20621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3200" b="1" dirty="0">
                <a:ln/>
                <a:solidFill>
                  <a:schemeClr val="accent4"/>
                </a:solidFill>
              </a:rPr>
              <a:t>Escreva-me, mas faça-o com urgência,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Preciso saber de qualquer modo, de você,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Escreva-me é um caso de emergência,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E sabes muito bem o </a:t>
            </a:r>
            <a:r>
              <a:rPr lang="pt-BR" sz="3200" b="1" dirty="0" smtClean="0">
                <a:ln/>
                <a:solidFill>
                  <a:schemeClr val="accent4"/>
                </a:solidFill>
              </a:rPr>
              <a:t>Por quê</a:t>
            </a:r>
            <a:r>
              <a:rPr lang="pt-BR" sz="3200" b="1" dirty="0">
                <a:ln/>
                <a:solidFill>
                  <a:schemeClr val="accent4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9599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35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96240" y="365125"/>
            <a:ext cx="8747760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3200" b="1" dirty="0">
                <a:ln/>
                <a:solidFill>
                  <a:schemeClr val="accent4"/>
                </a:solidFill>
              </a:rPr>
              <a:t>Amparo-me no teu carinho,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E gostaria imensamente de te amparar,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É bom ter você no meu caminho,</a:t>
            </a:r>
          </a:p>
          <a:p>
            <a:r>
              <a:rPr lang="pt-BR" sz="3200" b="1" dirty="0">
                <a:ln/>
                <a:solidFill>
                  <a:schemeClr val="accent4"/>
                </a:solidFill>
              </a:rPr>
              <a:t> Eu sei que nasci para te amar.</a:t>
            </a:r>
          </a:p>
          <a:p>
            <a:endParaRPr lang="pt-BR" sz="3200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23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Retângulo 2"/>
          <p:cNvSpPr/>
          <p:nvPr/>
        </p:nvSpPr>
        <p:spPr>
          <a:xfrm>
            <a:off x="441960" y="365126"/>
            <a:ext cx="8702040" cy="698652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Texto: Escreva-me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Autor: José </a:t>
            </a:r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Cláudio Fernandes</a:t>
            </a:r>
            <a:endParaRPr lang="pt-B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Formatação: Dorotéia Gomes</a:t>
            </a: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Imagens: </a:t>
            </a:r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Internet</a:t>
            </a:r>
          </a:p>
          <a:p>
            <a:r>
              <a:rPr lang="pt-BR" sz="32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Música:Champagne</a:t>
            </a:r>
            <a:endParaRPr lang="pt-B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32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Divulgação:www.sergrasan.com</a:t>
            </a:r>
            <a:endParaRPr lang="pt-B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sz="32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Doroteia </a:t>
            </a:r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Gomes Slides</a:t>
            </a:r>
          </a:p>
          <a:p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doroteiagomes06@gmail.com</a:t>
            </a:r>
            <a:endParaRPr lang="pt-B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Jose Cláudio </a:t>
            </a:r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Poesias e </a:t>
            </a:r>
            <a:r>
              <a:rPr lang="pt-BR" sz="32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Cronicas</a:t>
            </a:r>
            <a:endParaRPr lang="pt-B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fernandesjc55@hotmail.com</a:t>
            </a:r>
            <a:endParaRPr lang="pt-B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sz="3200" b="1" dirty="0">
              <a:ln/>
              <a:solidFill>
                <a:schemeClr val="accent4"/>
              </a:solidFill>
            </a:endParaRPr>
          </a:p>
          <a:p>
            <a:endParaRPr lang="pt-BR" sz="3200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70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00"/>
    </mc:Choice>
    <mc:Fallback xmlns="">
      <p:transition spd="slow" advTm="3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escreva-me</Template>
  <TotalTime>4</TotalTime>
  <Words>314</Words>
  <Application>Microsoft Office PowerPoint</Application>
  <PresentationFormat>Widescreen</PresentationFormat>
  <Paragraphs>52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2013-09-18T23:21:36Z</dcterms:created>
  <dcterms:modified xsi:type="dcterms:W3CDTF">2013-09-18T23:26:26Z</dcterms:modified>
  <cp:category>AMOR</cp:category>
</cp:coreProperties>
</file>