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5" r:id="rId4"/>
    <p:sldId id="263" r:id="rId5"/>
    <p:sldId id="259" r:id="rId6"/>
    <p:sldId id="258" r:id="rId7"/>
    <p:sldId id="261" r:id="rId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CFC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6061" autoAdjust="0"/>
  </p:normalViewPr>
  <p:slideViewPr>
    <p:cSldViewPr snapToGrid="0">
      <p:cViewPr varScale="1">
        <p:scale>
          <a:sx n="74" d="100"/>
          <a:sy n="74" d="100"/>
        </p:scale>
        <p:origin x="84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8461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6957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894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0104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0898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2458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9808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7009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6650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2247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7847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1C36A-E148-4D4E-B3CB-47BCE0E9A2A0}" type="datetimeFigureOut">
              <a:rPr lang="pt-BR" smtClean="0"/>
              <a:t>03/02/2021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C4E2E-0F81-447E-8E57-02032B99DD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297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0c/30/18/0c3018133d7708488696d2b71b3f928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13547">
            <a:off x="1032585" y="1186913"/>
            <a:ext cx="3876675" cy="389356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pinimg.com/originals/0c/30/18/0c3018133d7708488696d2b71b3f928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13547">
            <a:off x="6699025" y="1751165"/>
            <a:ext cx="4041407" cy="405901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871257" y="249382"/>
            <a:ext cx="2793077" cy="109027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pt-BR" sz="40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FELICIDADE</a:t>
            </a:r>
            <a:endParaRPr lang="pt-BR" sz="4000" b="1" dirty="0">
              <a:ln w="12700" cmpd="sng">
                <a:solidFill>
                  <a:srgbClr val="FFC000"/>
                </a:solidFill>
                <a:prstDash val="solid"/>
              </a:ln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623204" y="5054138"/>
            <a:ext cx="355899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POESIA : JOSÉ </a:t>
            </a:r>
          </a:p>
          <a:p>
            <a:pPr algn="ctr"/>
            <a:r>
              <a:rPr lang="pt-BR" sz="44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CLAUDIO</a:t>
            </a:r>
            <a:endParaRPr lang="pt-BR" sz="4400" dirty="0"/>
          </a:p>
        </p:txBody>
      </p:sp>
      <p:sp>
        <p:nvSpPr>
          <p:cNvPr id="6" name="Retângulo 5"/>
          <p:cNvSpPr/>
          <p:nvPr/>
        </p:nvSpPr>
        <p:spPr>
          <a:xfrm rot="2120095" flipH="1">
            <a:off x="6019930" y="3773145"/>
            <a:ext cx="1929193" cy="460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>
              <a:ln w="12700" cmpd="sng">
                <a:solidFill>
                  <a:srgbClr val="FFC000"/>
                </a:solidFill>
                <a:prstDash val="solid"/>
              </a:ln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9559635" y="449640"/>
            <a:ext cx="19582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DOROTEIA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GOMES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SLIDES</a:t>
            </a:r>
          </a:p>
        </p:txBody>
      </p:sp>
      <p:pic>
        <p:nvPicPr>
          <p:cNvPr id="5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18183" y="3308866"/>
            <a:ext cx="609600" cy="6096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 flipH="1">
            <a:off x="270456" y="4748825"/>
            <a:ext cx="17000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JOSÉ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CLAUDIO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POESIAS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E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CRÔNICAS</a:t>
            </a:r>
            <a:endParaRPr lang="pt-BR" sz="2400" dirty="0"/>
          </a:p>
        </p:txBody>
      </p:sp>
      <p:sp>
        <p:nvSpPr>
          <p:cNvPr id="11" name="Retângulo 10"/>
          <p:cNvSpPr/>
          <p:nvPr/>
        </p:nvSpPr>
        <p:spPr>
          <a:xfrm>
            <a:off x="270456" y="449640"/>
            <a:ext cx="1700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FORMATAÇÃO:</a:t>
            </a:r>
          </a:p>
          <a:p>
            <a:pPr algn="ctr"/>
            <a:r>
              <a:rPr lang="pt-BR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DOROTÉIA</a:t>
            </a:r>
          </a:p>
          <a:p>
            <a:pPr algn="ctr"/>
            <a:r>
              <a:rPr lang="pt-BR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GOMES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7666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5 Gifs perfeitos para demonstrar seus momentos de felicidad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00011" y="2369712"/>
            <a:ext cx="36704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FELICIDADE É O SORRISO DA CRIANÇA</a:t>
            </a:r>
            <a:r>
              <a:rPr lang="pt-BR" sz="36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.</a:t>
            </a:r>
            <a:endParaRPr lang="pt-BR" sz="3600" dirty="0" smtClean="0">
              <a:ln>
                <a:solidFill>
                  <a:srgbClr val="FFC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11414" y="1326524"/>
            <a:ext cx="3979572" cy="3390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É AFETO, É AMIZADE,</a:t>
            </a:r>
          </a:p>
          <a:p>
            <a:pPr algn="ctr"/>
            <a:r>
              <a:rPr lang="pt-BR" sz="3600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É UMA DOCE LEMBRANÇA,</a:t>
            </a:r>
          </a:p>
          <a:p>
            <a:pPr algn="ctr"/>
            <a:r>
              <a:rPr lang="pt-BR" sz="3600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É A SABEDORIA DA IDADE.</a:t>
            </a:r>
            <a:endParaRPr lang="pt-BR" sz="3600" dirty="0">
              <a:ln>
                <a:solidFill>
                  <a:srgbClr val="FFC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4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acegif.com/wp-content/uploads/happy-person-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4909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acegif.com/wp-content/uploads/happy-person-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0953" y="0"/>
            <a:ext cx="59478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069724" y="605307"/>
            <a:ext cx="458487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</a:rPr>
              <a:t>FELICIDADE SÃO MOMENTOS.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</a:rPr>
              <a:t>QUE NOS FAZEM DELIRAR,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</a:rPr>
              <a:t>É O CONJUNTO DE BONS PENSAMENTOS,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</a:rPr>
              <a:t>QUE TORNAM DOCE O RECORDAR..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3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9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576" descr="aog69154"/>
          <p:cNvPicPr>
            <a:picLocks noChangeAspect="1" noChangeArrowheads="1"/>
          </p:cNvPicPr>
          <p:nvPr/>
        </p:nvPicPr>
        <p:blipFill>
          <a:blip r:embed="rId2" cstate="print"/>
          <a:srcRect t="9975"/>
          <a:stretch>
            <a:fillRect/>
          </a:stretch>
        </p:blipFill>
        <p:spPr bwMode="auto">
          <a:xfrm flipH="1">
            <a:off x="14706" y="3877"/>
            <a:ext cx="12177293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576" descr="aog69154"/>
          <p:cNvPicPr>
            <a:picLocks noChangeAspect="1" noChangeArrowheads="1"/>
          </p:cNvPicPr>
          <p:nvPr/>
        </p:nvPicPr>
        <p:blipFill>
          <a:blip r:embed="rId2" cstate="print"/>
          <a:srcRect t="9975"/>
          <a:stretch>
            <a:fillRect/>
          </a:stretch>
        </p:blipFill>
        <p:spPr bwMode="auto">
          <a:xfrm>
            <a:off x="0" y="0"/>
            <a:ext cx="12177294" cy="6854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515156" y="1056068"/>
            <a:ext cx="30651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</a:rPr>
              <a:t>SERIA BOM SE NA VIDA DA GENTE,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</a:rPr>
              <a:t>NÃO HOUVESSE MOMENTO RUIM</a:t>
            </a:r>
            <a:r>
              <a:rPr lang="pt-BR" sz="3600" dirty="0" smtClean="0">
                <a:solidFill>
                  <a:schemeClr val="bg1"/>
                </a:solidFill>
              </a:rPr>
              <a:t>,</a:t>
            </a:r>
            <a:endParaRPr lang="pt-BR" sz="3600" dirty="0" smtClean="0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8899301" y="1725769"/>
            <a:ext cx="29235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MAS, CADA DIA É DIFERENTE.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</a:rPr>
              <a:t>E O UNIVERSO REAGE ASSIM.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0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s aulas Para Aprender #ARTESANATO #ONLINE só com artesanato para #bebês e #crianças vira febre na internet e está ajudando milhares de mulheres a garantir um extra em casa ! #luxo #infantil #feitoamã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416" y="1043188"/>
            <a:ext cx="4661125" cy="511291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4.bp.blogspot.com/-WritE3aHavk/WK9wNN_GrhI/AAAAAAAC3eY/jCwAFMZj8X4Krfd9tDMWAo2Cri9E-_u7wCLcB/s320/p1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87" y="0"/>
            <a:ext cx="2574747" cy="289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4.bp.blogspot.com/-WritE3aHavk/WK9wNN_GrhI/AAAAAAAC3eY/jCwAFMZj8X4Krfd9tDMWAo2Cri9E-_u7wCLcB/s320/p1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3482" y="268310"/>
            <a:ext cx="2574747" cy="289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96215" y="2897746"/>
            <a:ext cx="32862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NÃO É POR NATURALIDADE OU CASTA.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NEM DE RAÇA, RELIGIÃO OU COR,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NEM A POBREZA NEFASTA,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OU DA RIQUEZA PENDOR,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925060" y="3361385"/>
            <a:ext cx="29750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FELICIDADE É PESSOAL,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ABRANGE O MUNDO INTEIRO,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TRATA TODO MUNDO IGUAL,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NÃO SE COMPRA POR DINHEIRO.</a:t>
            </a:r>
            <a:endParaRPr lang="pt-BR" sz="2400" dirty="0">
              <a:solidFill>
                <a:schemeClr val="bg1"/>
              </a:solidFill>
            </a:endParaRPr>
          </a:p>
        </p:txBody>
      </p:sp>
      <p:pic>
        <p:nvPicPr>
          <p:cNvPr id="7" name="Picture 2" descr="As aulas Para Aprender #ARTESANATO #ONLINE só com artesanato para #bebês e #crianças vira febre na internet e está ajudando milhares de mulheres a garantir um extra em casa ! #luxo #infantil #feitoamã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80413">
            <a:off x="4134072" y="1873875"/>
            <a:ext cx="3967812" cy="3451538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040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85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450"/>
                            </p:stCondLst>
                            <p:childTnLst>
                              <p:par>
                                <p:cTn id="1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450"/>
                            </p:stCondLst>
                            <p:childTnLst>
                              <p:par>
                                <p:cTn id="26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564x/ef/1e/79/ef1e79ad6403b593ad8a3d4b53694ebf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37" b="98954" l="6875" r="91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843" y="-953037"/>
            <a:ext cx="5065441" cy="819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.pinimg.com/originals/0d/27/e4/0d27e45e0bc4f1e724783a8f8c9b3ea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86" y="643945"/>
            <a:ext cx="5125790" cy="5563672"/>
          </a:xfrm>
          <a:prstGeom prst="rect">
            <a:avLst/>
          </a:prstGeom>
          <a:ln w="762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eijo-imagem-animada-004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737" y="2135452"/>
            <a:ext cx="571500" cy="428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beijo-imagem-animada-006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886" y="1821127"/>
            <a:ext cx="614672" cy="7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091708" y="502276"/>
            <a:ext cx="262536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</a:rPr>
              <a:t>FELICIDADE É UM CASO ABSTRATO,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</a:rPr>
              <a:t>É UM ESTADO DE ESPÍRITO,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</a:rPr>
              <a:t>É SENTIR-SE NAS NUVENS, DE FATO,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</a:rPr>
              <a:t>SENTIR-SE </a:t>
            </a:r>
            <a:r>
              <a:rPr lang="pt-BR" sz="2800" dirty="0" smtClean="0">
                <a:solidFill>
                  <a:schemeClr val="bg1"/>
                </a:solidFill>
              </a:rPr>
              <a:t>EM GRAÇA, BENDITO.</a:t>
            </a:r>
            <a:endParaRPr lang="pt-BR" sz="2800" dirty="0">
              <a:solidFill>
                <a:schemeClr val="bg1"/>
              </a:solidFill>
            </a:endParaRPr>
          </a:p>
        </p:txBody>
      </p:sp>
      <p:pic>
        <p:nvPicPr>
          <p:cNvPr id="7" name="Picture 4" descr="https://i.pinimg.com/originals/0d/27/e4/0d27e45e0bc4f1e724783a8f8c9b3ea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592" y="1028164"/>
            <a:ext cx="3466562" cy="4538023"/>
          </a:xfrm>
          <a:prstGeom prst="rect">
            <a:avLst/>
          </a:prstGeom>
          <a:ln w="762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i.pinimg.com/originals/0d/27/e4/0d27e45e0bc4f1e724783a8f8c9b3ea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848" y="1422926"/>
            <a:ext cx="2773563" cy="3440804"/>
          </a:xfrm>
          <a:prstGeom prst="rect">
            <a:avLst/>
          </a:prstGeom>
          <a:ln w="762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13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/>
    </mc:Choice>
    <mc:Fallback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-0.02344 0.00255 L -0.30716 0.10579 " pathEditMode="relative" rAng="0" ptsTypes="AA">
                                      <p:cBhvr>
                                        <p:cTn id="6" dur="77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93" y="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5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4.07407E-6 L -0.33112 0.26967 " pathEditMode="relative" rAng="0" ptsTypes="AA">
                                      <p:cBhvr>
                                        <p:cTn id="9" dur="5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1347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7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500"/>
                            </p:stCondLst>
                            <p:childTnLst>
                              <p:par>
                                <p:cTn id="21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0"/>
                            </p:stCondLst>
                            <p:childTnLst>
                              <p:par>
                                <p:cTn id="2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till Life - blue, roses, white, bask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95459" y="450761"/>
            <a:ext cx="608070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POESIA: Felicidade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Autor: José Claudio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Musica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: ÇA VOIX DU BON DIEU (CELINE DION) </a:t>
            </a: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Gomes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JOSECLAUDIOCRONICASEPOESIAS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DOROTEIAGOMESSLIDES</a:t>
            </a: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20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185</Words>
  <Application>Microsoft Office PowerPoint</Application>
  <PresentationFormat>Widescreen</PresentationFormat>
  <Paragraphs>45</Paragraphs>
  <Slides>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19</cp:revision>
  <dcterms:created xsi:type="dcterms:W3CDTF">2021-02-03T03:52:04Z</dcterms:created>
  <dcterms:modified xsi:type="dcterms:W3CDTF">2021-02-03T15:17:38Z</dcterms:modified>
</cp:coreProperties>
</file>