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75" r:id="rId2"/>
    <p:sldId id="381" r:id="rId3"/>
    <p:sldId id="384" r:id="rId4"/>
    <p:sldId id="382" r:id="rId5"/>
    <p:sldId id="386" r:id="rId6"/>
    <p:sldId id="387" r:id="rId7"/>
    <p:sldId id="385" r:id="rId8"/>
    <p:sldId id="388" r:id="rId9"/>
    <p:sldId id="389" r:id="rId10"/>
    <p:sldId id="390" r:id="rId1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rgbClr val="00FFFF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rgbClr val="00FFFF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rgbClr val="00FFFF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rgbClr val="00FFFF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rgbClr val="00FFFF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rgbClr val="00FFFF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rgbClr val="00FFFF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rgbClr val="00FFFF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rgbClr val="00FFFF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3300"/>
    <a:srgbClr val="0000FF"/>
    <a:srgbClr val="4F79FF"/>
    <a:srgbClr val="3366FF"/>
    <a:srgbClr val="0066FF"/>
    <a:srgbClr val="00FFFF"/>
    <a:srgbClr val="3333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07" autoAdjust="0"/>
    <p:restoredTop sz="94728" autoAdjust="0"/>
  </p:normalViewPr>
  <p:slideViewPr>
    <p:cSldViewPr>
      <p:cViewPr>
        <p:scale>
          <a:sx n="38" d="100"/>
          <a:sy n="38" d="100"/>
        </p:scale>
        <p:origin x="2100" y="14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DF016D-B666-4360-8B8F-11C4D1AB372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3869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34F32D-5906-468B-A8C4-DEBDDD889A5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1717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DB9AE3-2197-4263-8DC5-2829632DE98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4022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67F7E4-4200-4389-835E-4AC0C80F398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3277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6AFF5A-A7D1-457D-A77F-38C6D2C3082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9706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83BF69-DEB5-44DB-A023-86F1ED0A20C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0062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411B76-FF9A-4272-9181-6B43022204B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094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71C48-62DE-48AD-B13B-E9E78397BAE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1327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B87AF7-904A-4A84-94EB-004E535E470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0968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3ABC88-AE0F-4B3D-800F-44B34FCC6DA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4523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F0EFE5-D08C-44BC-92C5-468C7B483EF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3205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FF">
                <a:gamma/>
                <a:shade val="46275"/>
                <a:invGamma/>
              </a:srgbClr>
            </a:gs>
            <a:gs pos="50000">
              <a:srgbClr val="0000FF"/>
            </a:gs>
            <a:gs pos="100000">
              <a:srgbClr val="0000FF">
                <a:gamma/>
                <a:shade val="46275"/>
                <a:invGamma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746E0420-F10A-46BC-BE70-CD958C54BD3F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60" name="AutoShape 20"/>
          <p:cNvSpPr>
            <a:spLocks noChangeArrowheads="1"/>
          </p:cNvSpPr>
          <p:nvPr/>
        </p:nvSpPr>
        <p:spPr bwMode="auto">
          <a:xfrm>
            <a:off x="1042988" y="1628775"/>
            <a:ext cx="6985000" cy="3529013"/>
          </a:xfrm>
          <a:prstGeom prst="horizontalScroll">
            <a:avLst>
              <a:gd name="adj" fmla="val 12500"/>
            </a:avLst>
          </a:prstGeom>
          <a:solidFill>
            <a:schemeClr val="bg1">
              <a:alpha val="10001"/>
            </a:schemeClr>
          </a:solidFill>
          <a:ln w="57150">
            <a:solidFill>
              <a:srgbClr val="CC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40661" name="Rectangle 21"/>
          <p:cNvSpPr>
            <a:spLocks noChangeArrowheads="1"/>
          </p:cNvSpPr>
          <p:nvPr/>
        </p:nvSpPr>
        <p:spPr bwMode="auto">
          <a:xfrm>
            <a:off x="0" y="0"/>
            <a:ext cx="9144000" cy="1889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40662" name="Rectangle 22"/>
          <p:cNvSpPr>
            <a:spLocks noChangeArrowheads="1"/>
          </p:cNvSpPr>
          <p:nvPr/>
        </p:nvSpPr>
        <p:spPr bwMode="auto">
          <a:xfrm>
            <a:off x="0" y="6669088"/>
            <a:ext cx="9144000" cy="1889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40663" name="Rectangle 23"/>
          <p:cNvSpPr>
            <a:spLocks noChangeArrowheads="1"/>
          </p:cNvSpPr>
          <p:nvPr/>
        </p:nvSpPr>
        <p:spPr bwMode="auto">
          <a:xfrm>
            <a:off x="0" y="188913"/>
            <a:ext cx="611188" cy="648017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40664" name="Rectangle 24"/>
          <p:cNvSpPr>
            <a:spLocks noChangeArrowheads="1"/>
          </p:cNvSpPr>
          <p:nvPr/>
        </p:nvSpPr>
        <p:spPr bwMode="auto">
          <a:xfrm>
            <a:off x="8532813" y="188913"/>
            <a:ext cx="611187" cy="648017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40665" name="WordArt 25"/>
          <p:cNvSpPr>
            <a:spLocks noChangeArrowheads="1" noChangeShapeType="1" noTextEdit="1"/>
          </p:cNvSpPr>
          <p:nvPr/>
        </p:nvSpPr>
        <p:spPr bwMode="auto">
          <a:xfrm>
            <a:off x="1593850" y="2276475"/>
            <a:ext cx="6218238" cy="23050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pt-BR" sz="3600" kern="10">
                <a:gradFill rotWithShape="0">
                  <a:gsLst>
                    <a:gs pos="0">
                      <a:schemeClr val="bg1">
                        <a:gamma/>
                        <a:shade val="46275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0" scaled="1"/>
                </a:gra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DE  TANTO  FURAR  O  COURO</a:t>
            </a:r>
          </a:p>
        </p:txBody>
      </p:sp>
    </p:spTree>
  </p:cSld>
  <p:clrMapOvr>
    <a:masterClrMapping/>
  </p:clrMapOvr>
  <p:transition spd="slow" advTm="0">
    <p:sndAc>
      <p:stSnd loop="1">
        <p:snd r:embed="rId2" name="SENTIMENTAL JOURNEY-PIA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40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40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406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406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60" grpId="0" animBg="1"/>
      <p:bldP spid="24066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35" name="AutoShape 11"/>
          <p:cNvSpPr>
            <a:spLocks noChangeArrowheads="1"/>
          </p:cNvSpPr>
          <p:nvPr/>
        </p:nvSpPr>
        <p:spPr bwMode="auto">
          <a:xfrm>
            <a:off x="1042988" y="1628775"/>
            <a:ext cx="6985000" cy="3529013"/>
          </a:xfrm>
          <a:prstGeom prst="horizontalScroll">
            <a:avLst>
              <a:gd name="adj" fmla="val 12500"/>
            </a:avLst>
          </a:prstGeom>
          <a:solidFill>
            <a:schemeClr val="bg1">
              <a:alpha val="10001"/>
            </a:schemeClr>
          </a:solidFill>
          <a:ln w="57150">
            <a:solidFill>
              <a:srgbClr val="CC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57036" name="Rectangle 12"/>
          <p:cNvSpPr>
            <a:spLocks noChangeArrowheads="1"/>
          </p:cNvSpPr>
          <p:nvPr/>
        </p:nvSpPr>
        <p:spPr bwMode="auto">
          <a:xfrm>
            <a:off x="0" y="0"/>
            <a:ext cx="9144000" cy="1889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57037" name="Rectangle 13"/>
          <p:cNvSpPr>
            <a:spLocks noChangeArrowheads="1"/>
          </p:cNvSpPr>
          <p:nvPr/>
        </p:nvSpPr>
        <p:spPr bwMode="auto">
          <a:xfrm>
            <a:off x="0" y="6669088"/>
            <a:ext cx="9144000" cy="18891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57038" name="Rectangle 14"/>
          <p:cNvSpPr>
            <a:spLocks noChangeArrowheads="1"/>
          </p:cNvSpPr>
          <p:nvPr/>
        </p:nvSpPr>
        <p:spPr bwMode="auto">
          <a:xfrm>
            <a:off x="0" y="188913"/>
            <a:ext cx="539750" cy="64801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57039" name="Rectangle 15"/>
          <p:cNvSpPr>
            <a:spLocks noChangeArrowheads="1"/>
          </p:cNvSpPr>
          <p:nvPr/>
        </p:nvSpPr>
        <p:spPr bwMode="auto">
          <a:xfrm>
            <a:off x="8532813" y="188913"/>
            <a:ext cx="611187" cy="64801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57040" name="Text Box 16"/>
          <p:cNvSpPr txBox="1">
            <a:spLocks noChangeArrowheads="1"/>
          </p:cNvSpPr>
          <p:nvPr/>
        </p:nvSpPr>
        <p:spPr bwMode="auto">
          <a:xfrm>
            <a:off x="1692275" y="2349500"/>
            <a:ext cx="5832475" cy="210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De tanto furar o couro,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Para o meu cinto apertar,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Digo com tristeza, com desdouro,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Não há mais couro para furar.</a:t>
            </a:r>
          </a:p>
        </p:txBody>
      </p:sp>
    </p:spTree>
  </p:cSld>
  <p:clrMapOvr>
    <a:masterClrMapping/>
  </p:clrMapOvr>
  <p:transition spd="slow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57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57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7035" grpId="0" animBg="1"/>
      <p:bldP spid="25704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105" name="AutoShape 9"/>
          <p:cNvSpPr>
            <a:spLocks noChangeArrowheads="1"/>
          </p:cNvSpPr>
          <p:nvPr/>
        </p:nvSpPr>
        <p:spPr bwMode="auto">
          <a:xfrm>
            <a:off x="1042988" y="1628775"/>
            <a:ext cx="6985000" cy="3529013"/>
          </a:xfrm>
          <a:prstGeom prst="horizontalScroll">
            <a:avLst>
              <a:gd name="adj" fmla="val 12500"/>
            </a:avLst>
          </a:prstGeom>
          <a:solidFill>
            <a:schemeClr val="bg1">
              <a:alpha val="10001"/>
            </a:schemeClr>
          </a:solidFill>
          <a:ln w="57150">
            <a:solidFill>
              <a:srgbClr val="CC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0106" name="Rectangle 10"/>
          <p:cNvSpPr>
            <a:spLocks noChangeArrowheads="1"/>
          </p:cNvSpPr>
          <p:nvPr/>
        </p:nvSpPr>
        <p:spPr bwMode="auto">
          <a:xfrm>
            <a:off x="0" y="0"/>
            <a:ext cx="9144000" cy="1889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0107" name="Rectangle 11"/>
          <p:cNvSpPr>
            <a:spLocks noChangeArrowheads="1"/>
          </p:cNvSpPr>
          <p:nvPr/>
        </p:nvSpPr>
        <p:spPr bwMode="auto">
          <a:xfrm>
            <a:off x="0" y="6669088"/>
            <a:ext cx="9144000" cy="18891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0108" name="Rectangle 12"/>
          <p:cNvSpPr>
            <a:spLocks noChangeArrowheads="1"/>
          </p:cNvSpPr>
          <p:nvPr/>
        </p:nvSpPr>
        <p:spPr bwMode="auto">
          <a:xfrm>
            <a:off x="0" y="188913"/>
            <a:ext cx="611188" cy="64801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0109" name="Rectangle 13"/>
          <p:cNvSpPr>
            <a:spLocks noChangeArrowheads="1"/>
          </p:cNvSpPr>
          <p:nvPr/>
        </p:nvSpPr>
        <p:spPr bwMode="auto">
          <a:xfrm>
            <a:off x="8532813" y="188913"/>
            <a:ext cx="611187" cy="64801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0110" name="Text Box 14"/>
          <p:cNvSpPr txBox="1">
            <a:spLocks noChangeArrowheads="1"/>
          </p:cNvSpPr>
          <p:nvPr/>
        </p:nvSpPr>
        <p:spPr bwMode="auto">
          <a:xfrm>
            <a:off x="1692275" y="2205038"/>
            <a:ext cx="5832475" cy="210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Já não há mais língua,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Para botar para fora,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O brasileiro está a mingua,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È arrocho a toda hora.</a:t>
            </a:r>
          </a:p>
        </p:txBody>
      </p:sp>
    </p:spTree>
  </p:cSld>
  <p:clrMapOvr>
    <a:masterClrMapping/>
  </p:clrMapOvr>
  <p:transition spd="slow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60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60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0105" grpId="0" animBg="1"/>
      <p:bldP spid="2601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60" name="AutoShape 12"/>
          <p:cNvSpPr>
            <a:spLocks noChangeArrowheads="1"/>
          </p:cNvSpPr>
          <p:nvPr/>
        </p:nvSpPr>
        <p:spPr bwMode="auto">
          <a:xfrm>
            <a:off x="1042988" y="1628775"/>
            <a:ext cx="6985000" cy="3529013"/>
          </a:xfrm>
          <a:prstGeom prst="horizontalScroll">
            <a:avLst>
              <a:gd name="adj" fmla="val 12500"/>
            </a:avLst>
          </a:prstGeom>
          <a:solidFill>
            <a:schemeClr val="bg1">
              <a:alpha val="10001"/>
            </a:schemeClr>
          </a:solidFill>
          <a:ln w="57150">
            <a:solidFill>
              <a:srgbClr val="CC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58061" name="Rectangle 13"/>
          <p:cNvSpPr>
            <a:spLocks noChangeArrowheads="1"/>
          </p:cNvSpPr>
          <p:nvPr/>
        </p:nvSpPr>
        <p:spPr bwMode="auto">
          <a:xfrm>
            <a:off x="0" y="0"/>
            <a:ext cx="9144000" cy="1889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58062" name="Rectangle 14"/>
          <p:cNvSpPr>
            <a:spLocks noChangeArrowheads="1"/>
          </p:cNvSpPr>
          <p:nvPr/>
        </p:nvSpPr>
        <p:spPr bwMode="auto">
          <a:xfrm>
            <a:off x="0" y="6669088"/>
            <a:ext cx="9144000" cy="18891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58063" name="Rectangle 15"/>
          <p:cNvSpPr>
            <a:spLocks noChangeArrowheads="1"/>
          </p:cNvSpPr>
          <p:nvPr/>
        </p:nvSpPr>
        <p:spPr bwMode="auto">
          <a:xfrm>
            <a:off x="0" y="188913"/>
            <a:ext cx="611188" cy="64801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58064" name="Rectangle 16"/>
          <p:cNvSpPr>
            <a:spLocks noChangeArrowheads="1"/>
          </p:cNvSpPr>
          <p:nvPr/>
        </p:nvSpPr>
        <p:spPr bwMode="auto">
          <a:xfrm>
            <a:off x="8532813" y="188913"/>
            <a:ext cx="611187" cy="64801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58065" name="Text Box 17"/>
          <p:cNvSpPr txBox="1">
            <a:spLocks noChangeArrowheads="1"/>
          </p:cNvSpPr>
          <p:nvPr/>
        </p:nvSpPr>
        <p:spPr bwMode="auto">
          <a:xfrm>
            <a:off x="1692275" y="2349500"/>
            <a:ext cx="5759450" cy="210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Eu quero lançar o meu brado,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De revolta e de dor,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Nas finanças estou quebrado,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Chega de ser sofredor.</a:t>
            </a:r>
          </a:p>
        </p:txBody>
      </p:sp>
    </p:spTree>
  </p:cSld>
  <p:clrMapOvr>
    <a:masterClrMapping/>
  </p:clrMapOvr>
  <p:transition spd="slow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58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58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8060" grpId="0" animBg="1"/>
      <p:bldP spid="25806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53" name="AutoShape 9"/>
          <p:cNvSpPr>
            <a:spLocks noChangeArrowheads="1"/>
          </p:cNvSpPr>
          <p:nvPr/>
        </p:nvSpPr>
        <p:spPr bwMode="auto">
          <a:xfrm>
            <a:off x="1042988" y="1628775"/>
            <a:ext cx="6985000" cy="3529013"/>
          </a:xfrm>
          <a:prstGeom prst="horizontalScroll">
            <a:avLst>
              <a:gd name="adj" fmla="val 12500"/>
            </a:avLst>
          </a:prstGeom>
          <a:solidFill>
            <a:schemeClr val="bg1">
              <a:alpha val="10001"/>
            </a:schemeClr>
          </a:solidFill>
          <a:ln w="57150">
            <a:solidFill>
              <a:srgbClr val="CC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2154" name="Rectangle 10"/>
          <p:cNvSpPr>
            <a:spLocks noChangeArrowheads="1"/>
          </p:cNvSpPr>
          <p:nvPr/>
        </p:nvSpPr>
        <p:spPr bwMode="auto">
          <a:xfrm>
            <a:off x="0" y="188913"/>
            <a:ext cx="574675" cy="64801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2155" name="Rectangle 11"/>
          <p:cNvSpPr>
            <a:spLocks noChangeArrowheads="1"/>
          </p:cNvSpPr>
          <p:nvPr/>
        </p:nvSpPr>
        <p:spPr bwMode="auto">
          <a:xfrm>
            <a:off x="0" y="0"/>
            <a:ext cx="9144000" cy="1889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2156" name="Rectangle 12"/>
          <p:cNvSpPr>
            <a:spLocks noChangeArrowheads="1"/>
          </p:cNvSpPr>
          <p:nvPr/>
        </p:nvSpPr>
        <p:spPr bwMode="auto">
          <a:xfrm>
            <a:off x="0" y="6669088"/>
            <a:ext cx="9144000" cy="1889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2157" name="Rectangle 13"/>
          <p:cNvSpPr>
            <a:spLocks noChangeArrowheads="1"/>
          </p:cNvSpPr>
          <p:nvPr/>
        </p:nvSpPr>
        <p:spPr bwMode="auto">
          <a:xfrm>
            <a:off x="8459788" y="188913"/>
            <a:ext cx="684212" cy="64801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2158" name="Text Box 14"/>
          <p:cNvSpPr txBox="1">
            <a:spLocks noChangeArrowheads="1"/>
          </p:cNvSpPr>
          <p:nvPr/>
        </p:nvSpPr>
        <p:spPr bwMode="auto">
          <a:xfrm>
            <a:off x="1692275" y="2409825"/>
            <a:ext cx="5832475" cy="648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Ao invés de apertar os meus gastos,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De um salário que não tem mais onde cortar,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O governo que pare com esses atos nefastos,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Que pare de impostos aumentar.</a:t>
            </a:r>
          </a:p>
          <a:p>
            <a:pPr algn="ctr">
              <a:spcBef>
                <a:spcPct val="50000"/>
              </a:spcBef>
            </a:pPr>
            <a:endParaRPr lang="pt-BR" sz="2400">
              <a:solidFill>
                <a:schemeClr val="bg1"/>
              </a:solidFill>
              <a:latin typeface="Andalus" panose="02020603050405020304" pitchFamily="18" charset="-78"/>
            </a:endParaRPr>
          </a:p>
          <a:p>
            <a:pPr algn="ctr">
              <a:spcBef>
                <a:spcPct val="50000"/>
              </a:spcBef>
            </a:pPr>
            <a:endParaRPr lang="pt-BR" sz="2400">
              <a:solidFill>
                <a:schemeClr val="bg1"/>
              </a:solidFill>
              <a:latin typeface="Andalus" panose="02020603050405020304" pitchFamily="18" charset="-78"/>
            </a:endParaRPr>
          </a:p>
          <a:p>
            <a:pPr algn="ctr">
              <a:spcBef>
                <a:spcPct val="50000"/>
              </a:spcBef>
            </a:pPr>
            <a:endParaRPr lang="pt-BR" sz="2400">
              <a:solidFill>
                <a:schemeClr val="bg1"/>
              </a:solidFill>
              <a:latin typeface="Andalus" panose="02020603050405020304" pitchFamily="18" charset="-78"/>
            </a:endParaRPr>
          </a:p>
          <a:p>
            <a:pPr algn="ctr">
              <a:spcBef>
                <a:spcPct val="50000"/>
              </a:spcBef>
            </a:pPr>
            <a:endParaRPr lang="pt-BR" sz="2400">
              <a:solidFill>
                <a:schemeClr val="bg1"/>
              </a:solidFill>
              <a:latin typeface="Andalus" panose="02020603050405020304" pitchFamily="18" charset="-78"/>
            </a:endParaRPr>
          </a:p>
          <a:p>
            <a:pPr algn="ctr">
              <a:spcBef>
                <a:spcPct val="50000"/>
              </a:spcBef>
            </a:pPr>
            <a:endParaRPr lang="pt-BR" sz="2400">
              <a:solidFill>
                <a:schemeClr val="bg1"/>
              </a:solidFill>
              <a:latin typeface="Andalus" panose="02020603050405020304" pitchFamily="18" charset="-78"/>
            </a:endParaRPr>
          </a:p>
          <a:p>
            <a:pPr algn="ctr">
              <a:spcBef>
                <a:spcPct val="50000"/>
              </a:spcBef>
            </a:pPr>
            <a:endParaRPr lang="pt-BR" sz="2400">
              <a:solidFill>
                <a:schemeClr val="bg1"/>
              </a:solidFill>
              <a:latin typeface="Andalus" panose="02020603050405020304" pitchFamily="18" charset="-78"/>
            </a:endParaRPr>
          </a:p>
          <a:p>
            <a:pPr algn="ctr">
              <a:spcBef>
                <a:spcPct val="50000"/>
              </a:spcBef>
            </a:pPr>
            <a:endParaRPr lang="pt-BR" sz="2400">
              <a:solidFill>
                <a:schemeClr val="bg1"/>
              </a:solidFill>
              <a:latin typeface="Andalus" panose="02020603050405020304" pitchFamily="18" charset="-78"/>
            </a:endParaRPr>
          </a:p>
          <a:p>
            <a:pPr algn="ctr">
              <a:spcBef>
                <a:spcPct val="50000"/>
              </a:spcBef>
            </a:pPr>
            <a:endParaRPr lang="pt-BR" sz="2400">
              <a:solidFill>
                <a:schemeClr val="bg1"/>
              </a:solidFill>
              <a:latin typeface="Andalus" panose="02020603050405020304" pitchFamily="18" charset="-78"/>
            </a:endParaRPr>
          </a:p>
        </p:txBody>
      </p:sp>
    </p:spTree>
  </p:cSld>
  <p:clrMapOvr>
    <a:masterClrMapping/>
  </p:clrMapOvr>
  <p:transition spd="slow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62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62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153" grpId="0" animBg="1"/>
      <p:bldP spid="26215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78" name="AutoShape 10"/>
          <p:cNvSpPr>
            <a:spLocks noChangeArrowheads="1"/>
          </p:cNvSpPr>
          <p:nvPr/>
        </p:nvSpPr>
        <p:spPr bwMode="auto">
          <a:xfrm>
            <a:off x="971550" y="1700213"/>
            <a:ext cx="7272338" cy="3529012"/>
          </a:xfrm>
          <a:prstGeom prst="horizontalScroll">
            <a:avLst>
              <a:gd name="adj" fmla="val 12500"/>
            </a:avLst>
          </a:prstGeom>
          <a:solidFill>
            <a:schemeClr val="bg1">
              <a:alpha val="10001"/>
            </a:schemeClr>
          </a:solidFill>
          <a:ln w="57150">
            <a:solidFill>
              <a:srgbClr val="CC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3179" name="Rectangle 11"/>
          <p:cNvSpPr>
            <a:spLocks noChangeArrowheads="1"/>
          </p:cNvSpPr>
          <p:nvPr/>
        </p:nvSpPr>
        <p:spPr bwMode="auto">
          <a:xfrm>
            <a:off x="0" y="0"/>
            <a:ext cx="9144000" cy="1889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3180" name="Rectangle 12"/>
          <p:cNvSpPr>
            <a:spLocks noChangeArrowheads="1"/>
          </p:cNvSpPr>
          <p:nvPr/>
        </p:nvSpPr>
        <p:spPr bwMode="auto">
          <a:xfrm>
            <a:off x="0" y="6669088"/>
            <a:ext cx="9144000" cy="18891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3182" name="Rectangle 14"/>
          <p:cNvSpPr>
            <a:spLocks noChangeArrowheads="1"/>
          </p:cNvSpPr>
          <p:nvPr/>
        </p:nvSpPr>
        <p:spPr bwMode="auto">
          <a:xfrm>
            <a:off x="0" y="188913"/>
            <a:ext cx="611188" cy="64801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3183" name="Rectangle 15"/>
          <p:cNvSpPr>
            <a:spLocks noChangeArrowheads="1"/>
          </p:cNvSpPr>
          <p:nvPr/>
        </p:nvSpPr>
        <p:spPr bwMode="auto">
          <a:xfrm>
            <a:off x="8459788" y="188913"/>
            <a:ext cx="684212" cy="64801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3184" name="Text Box 16"/>
          <p:cNvSpPr txBox="1">
            <a:spLocks noChangeArrowheads="1"/>
          </p:cNvSpPr>
          <p:nvPr/>
        </p:nvSpPr>
        <p:spPr bwMode="auto">
          <a:xfrm>
            <a:off x="1547813" y="2492375"/>
            <a:ext cx="6624637" cy="210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È tanto gasto com mordomia,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È tanto dinheiro roído pela corrupção,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O brasileiro está entrando em agonia,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Já nem sabe mais o que é ser cidadão.</a:t>
            </a:r>
          </a:p>
        </p:txBody>
      </p:sp>
    </p:spTree>
  </p:cSld>
  <p:clrMapOvr>
    <a:masterClrMapping/>
  </p:clrMapOvr>
  <p:transition spd="slow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63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63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178" grpId="0" animBg="1"/>
      <p:bldP spid="26318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30" name="AutoShape 10"/>
          <p:cNvSpPr>
            <a:spLocks noChangeArrowheads="1"/>
          </p:cNvSpPr>
          <p:nvPr/>
        </p:nvSpPr>
        <p:spPr bwMode="auto">
          <a:xfrm>
            <a:off x="1042988" y="1628775"/>
            <a:ext cx="6985000" cy="3529013"/>
          </a:xfrm>
          <a:prstGeom prst="horizontalScroll">
            <a:avLst>
              <a:gd name="adj" fmla="val 12500"/>
            </a:avLst>
          </a:prstGeom>
          <a:solidFill>
            <a:schemeClr val="bg1">
              <a:alpha val="10001"/>
            </a:schemeClr>
          </a:solidFill>
          <a:ln w="57150">
            <a:solidFill>
              <a:srgbClr val="CC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1131" name="Rectangle 11"/>
          <p:cNvSpPr>
            <a:spLocks noChangeArrowheads="1"/>
          </p:cNvSpPr>
          <p:nvPr/>
        </p:nvSpPr>
        <p:spPr bwMode="auto">
          <a:xfrm>
            <a:off x="0" y="0"/>
            <a:ext cx="9144000" cy="1889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1133" name="Rectangle 13"/>
          <p:cNvSpPr>
            <a:spLocks noChangeArrowheads="1"/>
          </p:cNvSpPr>
          <p:nvPr/>
        </p:nvSpPr>
        <p:spPr bwMode="auto">
          <a:xfrm>
            <a:off x="0" y="6669088"/>
            <a:ext cx="9144000" cy="18891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1134" name="Rectangle 14"/>
          <p:cNvSpPr>
            <a:spLocks noChangeArrowheads="1"/>
          </p:cNvSpPr>
          <p:nvPr/>
        </p:nvSpPr>
        <p:spPr bwMode="auto">
          <a:xfrm>
            <a:off x="0" y="188913"/>
            <a:ext cx="611188" cy="64801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1135" name="Rectangle 15"/>
          <p:cNvSpPr>
            <a:spLocks noChangeArrowheads="1"/>
          </p:cNvSpPr>
          <p:nvPr/>
        </p:nvSpPr>
        <p:spPr bwMode="auto">
          <a:xfrm>
            <a:off x="8459788" y="188913"/>
            <a:ext cx="684212" cy="64801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1136" name="Text Box 16"/>
          <p:cNvSpPr txBox="1">
            <a:spLocks noChangeArrowheads="1"/>
          </p:cNvSpPr>
          <p:nvPr/>
        </p:nvSpPr>
        <p:spPr bwMode="auto">
          <a:xfrm>
            <a:off x="1547813" y="2276475"/>
            <a:ext cx="6408737" cy="210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Mas outubro está chegando,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E além de ser o mês de meu aniversário,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Vou pensar de meu voto ir anulando,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Não encontro gente séria para ser destinatário.</a:t>
            </a:r>
          </a:p>
        </p:txBody>
      </p:sp>
    </p:spTree>
  </p:cSld>
  <p:clrMapOvr>
    <a:masterClrMapping/>
  </p:clrMapOvr>
  <p:transition spd="slow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6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61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1130" grpId="0" animBg="1"/>
      <p:bldP spid="2611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4" name="AutoShape 4"/>
          <p:cNvSpPr>
            <a:spLocks noChangeArrowheads="1"/>
          </p:cNvSpPr>
          <p:nvPr/>
        </p:nvSpPr>
        <p:spPr bwMode="auto">
          <a:xfrm>
            <a:off x="1042988" y="1628775"/>
            <a:ext cx="6985000" cy="3529013"/>
          </a:xfrm>
          <a:prstGeom prst="horizontalScroll">
            <a:avLst>
              <a:gd name="adj" fmla="val 12500"/>
            </a:avLst>
          </a:prstGeom>
          <a:solidFill>
            <a:schemeClr val="bg1">
              <a:alpha val="10001"/>
            </a:schemeClr>
          </a:solidFill>
          <a:ln w="57150">
            <a:solidFill>
              <a:srgbClr val="CC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6245" name="Rectangle 5"/>
          <p:cNvSpPr>
            <a:spLocks noChangeArrowheads="1"/>
          </p:cNvSpPr>
          <p:nvPr/>
        </p:nvSpPr>
        <p:spPr bwMode="auto">
          <a:xfrm>
            <a:off x="0" y="0"/>
            <a:ext cx="9144000" cy="1889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6246" name="Rectangle 6"/>
          <p:cNvSpPr>
            <a:spLocks noChangeArrowheads="1"/>
          </p:cNvSpPr>
          <p:nvPr/>
        </p:nvSpPr>
        <p:spPr bwMode="auto">
          <a:xfrm>
            <a:off x="0" y="6669088"/>
            <a:ext cx="9144000" cy="18891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6247" name="Rectangle 7"/>
          <p:cNvSpPr>
            <a:spLocks noChangeArrowheads="1"/>
          </p:cNvSpPr>
          <p:nvPr/>
        </p:nvSpPr>
        <p:spPr bwMode="auto">
          <a:xfrm>
            <a:off x="0" y="188913"/>
            <a:ext cx="611188" cy="64801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6248" name="Rectangle 8"/>
          <p:cNvSpPr>
            <a:spLocks noChangeArrowheads="1"/>
          </p:cNvSpPr>
          <p:nvPr/>
        </p:nvSpPr>
        <p:spPr bwMode="auto">
          <a:xfrm>
            <a:off x="8459788" y="188913"/>
            <a:ext cx="684212" cy="64801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6249" name="Text Box 9"/>
          <p:cNvSpPr txBox="1">
            <a:spLocks noChangeArrowheads="1"/>
          </p:cNvSpPr>
          <p:nvPr/>
        </p:nvSpPr>
        <p:spPr bwMode="auto">
          <a:xfrm>
            <a:off x="1547813" y="2492375"/>
            <a:ext cx="6408737" cy="210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È tudo fruto da mesma cumbuca,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Daquela que o homem honesto não põe a mão,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Vamos sacudir essa maldição, essa uruca,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Vamos dar dignidade a esta nação.</a:t>
            </a:r>
          </a:p>
        </p:txBody>
      </p:sp>
    </p:spTree>
  </p:cSld>
  <p:clrMapOvr>
    <a:masterClrMapping/>
  </p:clrMapOvr>
  <p:transition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44" grpId="0" animBg="1"/>
      <p:bldP spid="2662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8" name="AutoShape 4"/>
          <p:cNvSpPr>
            <a:spLocks noChangeArrowheads="1"/>
          </p:cNvSpPr>
          <p:nvPr/>
        </p:nvSpPr>
        <p:spPr bwMode="auto">
          <a:xfrm>
            <a:off x="1042988" y="1628775"/>
            <a:ext cx="6985000" cy="4176713"/>
          </a:xfrm>
          <a:prstGeom prst="horizontalScroll">
            <a:avLst>
              <a:gd name="adj" fmla="val 12500"/>
            </a:avLst>
          </a:prstGeom>
          <a:solidFill>
            <a:schemeClr val="bg1">
              <a:alpha val="10001"/>
            </a:schemeClr>
          </a:solidFill>
          <a:ln w="57150">
            <a:solidFill>
              <a:srgbClr val="CC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7269" name="Rectangle 5"/>
          <p:cNvSpPr>
            <a:spLocks noChangeArrowheads="1"/>
          </p:cNvSpPr>
          <p:nvPr/>
        </p:nvSpPr>
        <p:spPr bwMode="auto">
          <a:xfrm>
            <a:off x="0" y="0"/>
            <a:ext cx="9144000" cy="1889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7270" name="Rectangle 6"/>
          <p:cNvSpPr>
            <a:spLocks noChangeArrowheads="1"/>
          </p:cNvSpPr>
          <p:nvPr/>
        </p:nvSpPr>
        <p:spPr bwMode="auto">
          <a:xfrm>
            <a:off x="0" y="6669088"/>
            <a:ext cx="9144000" cy="18891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7271" name="Rectangle 7"/>
          <p:cNvSpPr>
            <a:spLocks noChangeArrowheads="1"/>
          </p:cNvSpPr>
          <p:nvPr/>
        </p:nvSpPr>
        <p:spPr bwMode="auto">
          <a:xfrm>
            <a:off x="0" y="188913"/>
            <a:ext cx="611188" cy="64801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7272" name="Rectangle 8"/>
          <p:cNvSpPr>
            <a:spLocks noChangeArrowheads="1"/>
          </p:cNvSpPr>
          <p:nvPr/>
        </p:nvSpPr>
        <p:spPr bwMode="auto">
          <a:xfrm>
            <a:off x="8459788" y="188913"/>
            <a:ext cx="684212" cy="64801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7273" name="Text Box 9"/>
          <p:cNvSpPr txBox="1">
            <a:spLocks noChangeArrowheads="1"/>
          </p:cNvSpPr>
          <p:nvPr/>
        </p:nvSpPr>
        <p:spPr bwMode="auto">
          <a:xfrm>
            <a:off x="1547813" y="2133600"/>
            <a:ext cx="6480175" cy="319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Créditos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Texto de José Cláudio Fernandes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Santo André SP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Formatação de Vó Fia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Nepomuceno MG</a:t>
            </a:r>
          </a:p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Música-Sentimental Journey</a:t>
            </a:r>
          </a:p>
        </p:txBody>
      </p:sp>
    </p:spTree>
  </p:cSld>
  <p:clrMapOvr>
    <a:masterClrMapping/>
  </p:clrMapOvr>
  <p:transition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67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67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268" grpId="0" animBg="1"/>
      <p:bldP spid="26727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2" name="AutoShape 4"/>
          <p:cNvSpPr>
            <a:spLocks noChangeArrowheads="1"/>
          </p:cNvSpPr>
          <p:nvPr/>
        </p:nvSpPr>
        <p:spPr bwMode="auto">
          <a:xfrm>
            <a:off x="1042988" y="1628775"/>
            <a:ext cx="6985000" cy="3529013"/>
          </a:xfrm>
          <a:prstGeom prst="horizontalScroll">
            <a:avLst>
              <a:gd name="adj" fmla="val 12500"/>
            </a:avLst>
          </a:prstGeom>
          <a:solidFill>
            <a:schemeClr val="bg1">
              <a:alpha val="10001"/>
            </a:schemeClr>
          </a:solidFill>
          <a:ln w="57150">
            <a:solidFill>
              <a:srgbClr val="CC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8293" name="Rectangle 5"/>
          <p:cNvSpPr>
            <a:spLocks noChangeArrowheads="1"/>
          </p:cNvSpPr>
          <p:nvPr/>
        </p:nvSpPr>
        <p:spPr bwMode="auto">
          <a:xfrm>
            <a:off x="0" y="0"/>
            <a:ext cx="9144000" cy="1889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8294" name="Rectangle 6"/>
          <p:cNvSpPr>
            <a:spLocks noChangeArrowheads="1"/>
          </p:cNvSpPr>
          <p:nvPr/>
        </p:nvSpPr>
        <p:spPr bwMode="auto">
          <a:xfrm>
            <a:off x="0" y="6669088"/>
            <a:ext cx="9144000" cy="18891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8295" name="Rectangle 7"/>
          <p:cNvSpPr>
            <a:spLocks noChangeArrowheads="1"/>
          </p:cNvSpPr>
          <p:nvPr/>
        </p:nvSpPr>
        <p:spPr bwMode="auto">
          <a:xfrm>
            <a:off x="0" y="188913"/>
            <a:ext cx="611188" cy="64801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8296" name="Rectangle 8"/>
          <p:cNvSpPr>
            <a:spLocks noChangeArrowheads="1"/>
          </p:cNvSpPr>
          <p:nvPr/>
        </p:nvSpPr>
        <p:spPr bwMode="auto">
          <a:xfrm>
            <a:off x="8459788" y="188913"/>
            <a:ext cx="684212" cy="64801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8298" name="Text Box 10"/>
          <p:cNvSpPr txBox="1">
            <a:spLocks noChangeArrowheads="1"/>
          </p:cNvSpPr>
          <p:nvPr/>
        </p:nvSpPr>
        <p:spPr bwMode="auto">
          <a:xfrm>
            <a:off x="1835150" y="2852738"/>
            <a:ext cx="5329238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Hoje é </a:t>
            </a:r>
            <a:fld id="{228BC6C1-8E98-4EA8-A564-9A810BED4EDE}" type="datetime2"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pPr algn="ctr">
                <a:spcBef>
                  <a:spcPct val="50000"/>
                </a:spcBef>
              </a:pPr>
              <a:t>quinta-feira, 15 de agosto de 2013</a:t>
            </a:fld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 e no momento são </a:t>
            </a:r>
            <a:fld id="{60BA5422-128A-49B6-B2DB-77A42102C8CC}" type="datetime10"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pPr algn="ctr">
                <a:spcBef>
                  <a:spcPct val="50000"/>
                </a:spcBef>
              </a:pPr>
              <a:t>12:25</a:t>
            </a:fld>
            <a:r>
              <a:rPr lang="pt-BR" sz="2400">
                <a:solidFill>
                  <a:schemeClr val="bg1"/>
                </a:solidFill>
                <a:latin typeface="Andalus" panose="02020603050405020304" pitchFamily="18" charset="-78"/>
              </a:rPr>
              <a:t>.</a:t>
            </a:r>
          </a:p>
        </p:txBody>
      </p:sp>
    </p:spTree>
  </p:cSld>
  <p:clrMapOvr>
    <a:masterClrMapping/>
  </p:clrMapOvr>
  <p:transition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68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68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8292" grpId="0" animBg="1"/>
      <p:bldP spid="268298" grpId="0"/>
    </p:bldLst>
  </p:timing>
</p:sld>
</file>

<file path=ppt/theme/theme1.xml><?xml version="1.0" encoding="utf-8"?>
<a:theme xmlns:a="http://schemas.openxmlformats.org/drawingml/2006/main" name="BLACK-BLUE">
  <a:themeElements>
    <a:clrScheme name="BLACK-BLU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CK-BLU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rgbClr val="00FFFF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rgbClr val="00FFFF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BLACK-BLU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-BLU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-BLU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-BLU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-BLU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-BLU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-BLU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-BLU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-BLU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-BLU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-BLU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-BLU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 TANTO FURAR O COURO</Template>
  <TotalTime>0</TotalTime>
  <Words>230</Words>
  <Application>Microsoft Office PowerPoint</Application>
  <PresentationFormat>Apresentação na tela (4:3)</PresentationFormat>
  <Paragraphs>42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3" baseType="lpstr">
      <vt:lpstr>Arial</vt:lpstr>
      <vt:lpstr>Andalus</vt:lpstr>
      <vt:lpstr>BLACK-BLUE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>A Vida como ela é</dc:subject>
  <dc:creator>User</dc:creator>
  <cp:lastModifiedBy>User</cp:lastModifiedBy>
  <cp:revision>1</cp:revision>
  <dcterms:created xsi:type="dcterms:W3CDTF">2013-08-15T15:25:47Z</dcterms:created>
  <dcterms:modified xsi:type="dcterms:W3CDTF">2013-08-15T15:26:44Z</dcterms:modified>
</cp:coreProperties>
</file>