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8" r:id="rId3"/>
    <p:sldId id="264" r:id="rId4"/>
    <p:sldId id="266" r:id="rId5"/>
    <p:sldId id="263" r:id="rId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A584"/>
    <a:srgbClr val="C6A27F"/>
    <a:srgbClr val="BB9A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71" d="100"/>
          <a:sy n="71" d="100"/>
        </p:scale>
        <p:origin x="68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1949D-88CD-41D2-BB8F-95BA731FB7D6}" type="datetimeFigureOut">
              <a:rPr lang="pt-BR" smtClean="0"/>
              <a:t>30/04/2021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5EAE-4C20-4B97-BB0C-D5465D29B5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5645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1949D-88CD-41D2-BB8F-95BA731FB7D6}" type="datetimeFigureOut">
              <a:rPr lang="pt-BR" smtClean="0"/>
              <a:t>30/04/2021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5EAE-4C20-4B97-BB0C-D5465D29B5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14981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1949D-88CD-41D2-BB8F-95BA731FB7D6}" type="datetimeFigureOut">
              <a:rPr lang="pt-BR" smtClean="0"/>
              <a:t>30/04/2021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5EAE-4C20-4B97-BB0C-D5465D29B5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0581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1949D-88CD-41D2-BB8F-95BA731FB7D6}" type="datetimeFigureOut">
              <a:rPr lang="pt-BR" smtClean="0"/>
              <a:t>30/04/2021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5EAE-4C20-4B97-BB0C-D5465D29B5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4436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1949D-88CD-41D2-BB8F-95BA731FB7D6}" type="datetimeFigureOut">
              <a:rPr lang="pt-BR" smtClean="0"/>
              <a:t>30/04/2021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5EAE-4C20-4B97-BB0C-D5465D29B5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5464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1949D-88CD-41D2-BB8F-95BA731FB7D6}" type="datetimeFigureOut">
              <a:rPr lang="pt-BR" smtClean="0"/>
              <a:t>30/04/2021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5EAE-4C20-4B97-BB0C-D5465D29B5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6838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1949D-88CD-41D2-BB8F-95BA731FB7D6}" type="datetimeFigureOut">
              <a:rPr lang="pt-BR" smtClean="0"/>
              <a:t>30/04/2021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5EAE-4C20-4B97-BB0C-D5465D29B5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4483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1949D-88CD-41D2-BB8F-95BA731FB7D6}" type="datetimeFigureOut">
              <a:rPr lang="pt-BR" smtClean="0"/>
              <a:t>30/04/2021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5EAE-4C20-4B97-BB0C-D5465D29B5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6659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1949D-88CD-41D2-BB8F-95BA731FB7D6}" type="datetimeFigureOut">
              <a:rPr lang="pt-BR" smtClean="0"/>
              <a:t>30/04/2021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5EAE-4C20-4B97-BB0C-D5465D29B5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5730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1949D-88CD-41D2-BB8F-95BA731FB7D6}" type="datetimeFigureOut">
              <a:rPr lang="pt-BR" smtClean="0"/>
              <a:t>30/04/2021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5EAE-4C20-4B97-BB0C-D5465D29B5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9580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1949D-88CD-41D2-BB8F-95BA731FB7D6}" type="datetimeFigureOut">
              <a:rPr lang="pt-BR" smtClean="0"/>
              <a:t>30/04/2021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5EAE-4C20-4B97-BB0C-D5465D29B5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9105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01949D-88CD-41D2-BB8F-95BA731FB7D6}" type="datetimeFigureOut">
              <a:rPr lang="pt-BR" smtClean="0"/>
              <a:t>30/04/2021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A65EAE-4C20-4B97-BB0C-D5465D29B5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9971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pinimg.com/originals/c5/4d/53/c54d53311bd828a24fdc9275da35432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71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264897" y="416859"/>
            <a:ext cx="8183468" cy="1183341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sz="6000" b="1" spc="50" dirty="0" smtClean="0">
                <a:ln w="2857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reflection blurRad="6350" stA="60000" endA="900" endPos="58000" dir="5400000" sy="-100000" algn="bl" rotWithShape="0"/>
                </a:effectLst>
                <a:latin typeface="Algerian" panose="04020705040A02060702" pitchFamily="82" charset="0"/>
              </a:rPr>
              <a:t>Chove</a:t>
            </a:r>
            <a:r>
              <a:rPr lang="pt-BR" sz="6000" b="1" spc="50" dirty="0" smtClean="0">
                <a:ln w="28575" cmpd="sng">
                  <a:solidFill>
                    <a:srgbClr val="C6A27F"/>
                  </a:solidFill>
                  <a:prstDash val="solid"/>
                </a:ln>
                <a:solidFill>
                  <a:srgbClr val="BB9A77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reflection blurRad="6350" stA="60000" endA="900" endPos="58000" dir="5400000" sy="-100000" algn="bl" rotWithShape="0"/>
                </a:effectLst>
                <a:latin typeface="Algerian" panose="04020705040A02060702" pitchFamily="82" charset="0"/>
              </a:rPr>
              <a:t> </a:t>
            </a:r>
            <a:r>
              <a:rPr lang="pt-BR" sz="6000" b="1" spc="50" dirty="0" smtClean="0">
                <a:ln w="2857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reflection blurRad="6350" stA="60000" endA="900" endPos="58000" dir="5400000" sy="-100000" algn="bl" rotWithShape="0"/>
                </a:effectLst>
                <a:latin typeface="Algerian" panose="04020705040A02060702" pitchFamily="82" charset="0"/>
              </a:rPr>
              <a:t>chuva</a:t>
            </a:r>
            <a:endParaRPr lang="pt-BR" sz="6000" b="1" spc="50" dirty="0">
              <a:ln w="28575" cmpd="sng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reflection blurRad="6350" stA="60000" endA="900" endPos="58000" dir="5400000" sy="-100000" algn="bl" rotWithShape="0"/>
              </a:effectLst>
              <a:latin typeface="Algerian" panose="04020705040A02060702" pitchFamily="8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264898" y="5190565"/>
            <a:ext cx="8022102" cy="1116106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</a:bodyPr>
          <a:lstStyle/>
          <a:p>
            <a:r>
              <a:rPr lang="pt-BR" sz="2800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</a:rPr>
              <a:t>DOROTÉIA GOMES SLIDES</a:t>
            </a:r>
            <a:endParaRPr lang="pt-BR" sz="2800" dirty="0">
              <a:ln>
                <a:solidFill>
                  <a:srgbClr val="002060"/>
                </a:solidFill>
              </a:ln>
              <a:solidFill>
                <a:srgbClr val="FFFF00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057401" y="2474259"/>
            <a:ext cx="7920317" cy="1358153"/>
          </a:xfrm>
          <a:prstGeom prst="rect">
            <a:avLst/>
          </a:prstGeom>
          <a:solidFill>
            <a:schemeClr val="accent1">
              <a:alpha val="1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Inflate">
              <a:avLst/>
            </a:prstTxWarp>
          </a:bodyPr>
          <a:lstStyle/>
          <a:p>
            <a:pPr algn="ctr"/>
            <a:r>
              <a:rPr lang="pt-BR" b="1" dirty="0" smtClean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POEMA  DE  JOSÉ  CLÁUDIO (ZÉPOETA)</a:t>
            </a:r>
            <a:endParaRPr lang="pt-BR" b="1" dirty="0">
              <a:ln w="6600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8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159188" y="39684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658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0"/>
    </mc:Choice>
    <mc:Fallback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25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25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6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arvor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1" y="836768"/>
            <a:ext cx="3603812" cy="5217459"/>
          </a:xfrm>
          <a:prstGeom prst="rect">
            <a:avLst/>
          </a:prstGeom>
          <a:ln w="127000" cap="sq">
            <a:solidFill>
              <a:srgbClr val="FF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as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0246" y="2057401"/>
            <a:ext cx="3180523" cy="3043612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4410635" y="1183341"/>
            <a:ext cx="371138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</a:rPr>
              <a:t>Chove chuva, mas chove de mansinho,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</a:rPr>
              <a:t>Vem sanar as nossas necessidades,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</a:rPr>
              <a:t>Chove chuva, mas devagarzinho,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</a:rPr>
              <a:t>Como temporal, revelas as desigualdades.</a:t>
            </a:r>
            <a:endParaRPr lang="pt-BR" sz="3200" dirty="0" smtClean="0">
              <a:solidFill>
                <a:schemeClr val="bg1"/>
              </a:solidFill>
            </a:endParaRPr>
          </a:p>
        </p:txBody>
      </p:sp>
      <p:pic>
        <p:nvPicPr>
          <p:cNvPr id="3074" name="Picture 2" descr="user uploaded imag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715" y="836768"/>
            <a:ext cx="4289611" cy="6252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user uploaded imag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2668" y="188259"/>
            <a:ext cx="3810000" cy="6723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user uploaded imag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2668" y="188260"/>
            <a:ext cx="3810000" cy="6723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m 9" descr="59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31543" y="3417249"/>
            <a:ext cx="5572125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m 9" descr="59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486118" y="3344441"/>
            <a:ext cx="5572125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9525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000"/>
    </mc:Choice>
    <mc:Fallback>
      <p:transition spd="slow" advTm="3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900"/>
                            </p:stCondLst>
                            <p:childTnLst>
                              <p:par>
                                <p:cTn id="3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700"/>
                            </p:stCondLst>
                            <p:childTnLst>
                              <p:par>
                                <p:cTn id="3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300"/>
                            </p:stCondLst>
                            <p:childTnLst>
                              <p:par>
                                <p:cTn id="4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8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4171" y="0"/>
            <a:ext cx="12366171" cy="6858000"/>
          </a:xfrm>
          <a:prstGeom prst="rect">
            <a:avLst/>
          </a:prstGeom>
        </p:spPr>
      </p:pic>
      <p:pic>
        <p:nvPicPr>
          <p:cNvPr id="6" name="Picture 2" descr="cas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172" y="0"/>
            <a:ext cx="1236617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578223" y="107576"/>
            <a:ext cx="451821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Chove chuva para molhar as plantações ,</a:t>
            </a: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alimentar os rios e nossas represas,</a:t>
            </a: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Vem chuva matar nossa sede, alegrar corações,</a:t>
            </a: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Mas, vem de mansinho, não nos cause surpresa.</a:t>
            </a:r>
            <a:endParaRPr lang="pt-BR" sz="2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52982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/>
    </mc:Choice>
    <mc:Fallback>
      <p:transition spd="slow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100"/>
                            </p:stCondLst>
                            <p:childTnLst>
                              <p:par>
                                <p:cTn id="3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300"/>
                            </p:stCondLst>
                            <p:childTnLst>
                              <p:par>
                                <p:cTn id="4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1700"/>
                            </p:stCondLst>
                            <p:childTnLst>
                              <p:par>
                                <p:cTn id="4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306" b="94722" l="28125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155" y="1959429"/>
            <a:ext cx="9448800" cy="5181600"/>
          </a:xfrm>
          <a:prstGeom prst="rect">
            <a:avLst/>
          </a:prstGeom>
        </p:spPr>
      </p:pic>
      <p:pic>
        <p:nvPicPr>
          <p:cNvPr id="5" name="Picture 4" descr="https://i.pinimg.com/originals/1e/71/96/1e7196f879300499c264152542f4974f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795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174812" y="3727938"/>
            <a:ext cx="6051176" cy="3130062"/>
          </a:xfrm>
          <a:prstGeom prst="rect">
            <a:avLst/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aramond" panose="02020404030301010803" pitchFamily="18" charset="0"/>
              </a:rPr>
              <a:t>Vem chuva suprir nossa necessidade,</a:t>
            </a:r>
          </a:p>
          <a:p>
            <a:pPr algn="ctr"/>
            <a:r>
              <a:rPr lang="pt-BR" sz="2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aramond" panose="02020404030301010803" pitchFamily="18" charset="0"/>
              </a:rPr>
              <a:t>Regar as florestas, saciar a sede de homens e animais,</a:t>
            </a:r>
          </a:p>
          <a:p>
            <a:pPr algn="ctr"/>
            <a:r>
              <a:rPr lang="pt-BR" sz="2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aramond" panose="02020404030301010803" pitchFamily="18" charset="0"/>
              </a:rPr>
              <a:t>Nós necessitamos de ti , é bem verdade,</a:t>
            </a:r>
          </a:p>
          <a:p>
            <a:pPr algn="ctr"/>
            <a:r>
              <a:rPr lang="pt-BR" sz="2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aramond" panose="02020404030301010803" pitchFamily="18" charset="0"/>
              </a:rPr>
              <a:t>Mas, por favor não se precipite demais.</a:t>
            </a:r>
            <a:endParaRPr lang="pt-BR" sz="24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9651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0"/>
    </mc:Choice>
    <mc:Fallback>
      <p:transition spd="slow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6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9000"/>
                            </p:stCondLst>
                            <p:childTnLst>
                              <p:par>
                                <p:cTn id="3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100"/>
                            </p:stCondLst>
                            <p:childTnLst>
                              <p:par>
                                <p:cTn id="4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500" tmFilter="0,0; .5, 1; 1, 1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3250"/>
                            </p:stCondLst>
                            <p:childTnLst>
                              <p:par>
                                <p:cTn id="5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500" tmFilter="0,0; .5, 1; 1, 1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i.pinimg.com/originals/b2/ad/5c/b2ad5cefd1d42406ec0ddc98e5f9b02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63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5392271" y="2191870"/>
            <a:ext cx="707315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rgbClr val="FFFF00"/>
                </a:solidFill>
              </a:rPr>
              <a:t>TEXTO: CHOVE CHUVA</a:t>
            </a:r>
          </a:p>
          <a:p>
            <a:r>
              <a:rPr lang="pt-BR" sz="3200" dirty="0" smtClean="0">
                <a:solidFill>
                  <a:srgbClr val="FFFF00"/>
                </a:solidFill>
              </a:rPr>
              <a:t>AUTOR: JOSÉ CLÁUDIO</a:t>
            </a:r>
          </a:p>
          <a:p>
            <a:r>
              <a:rPr lang="pt-BR" sz="3200" dirty="0" smtClean="0">
                <a:solidFill>
                  <a:srgbClr val="FFFF00"/>
                </a:solidFill>
              </a:rPr>
              <a:t>Formatação: DOROTÉIA GOMES</a:t>
            </a:r>
          </a:p>
          <a:p>
            <a:r>
              <a:rPr lang="pt-BR" sz="3200" dirty="0" smtClean="0">
                <a:solidFill>
                  <a:srgbClr val="FFFF00"/>
                </a:solidFill>
              </a:rPr>
              <a:t>MÚSICA: </a:t>
            </a:r>
            <a:r>
              <a:rPr lang="pt-BR" sz="3200" dirty="0" err="1" smtClean="0">
                <a:solidFill>
                  <a:srgbClr val="FFFF00"/>
                </a:solidFill>
              </a:rPr>
              <a:t>Nachtigall</a:t>
            </a:r>
            <a:r>
              <a:rPr lang="pt-BR" sz="3200" dirty="0" smtClean="0">
                <a:solidFill>
                  <a:srgbClr val="FFFF00"/>
                </a:solidFill>
              </a:rPr>
              <a:t> </a:t>
            </a:r>
            <a:r>
              <a:rPr lang="pt-BR" sz="3200" dirty="0" err="1" smtClean="0">
                <a:solidFill>
                  <a:srgbClr val="FFFF00"/>
                </a:solidFill>
              </a:rPr>
              <a:t>Serenade</a:t>
            </a:r>
            <a:endParaRPr lang="pt-BR" sz="3200" dirty="0" smtClean="0">
              <a:solidFill>
                <a:srgbClr val="FFFF00"/>
              </a:solidFill>
            </a:endParaRPr>
          </a:p>
          <a:p>
            <a:r>
              <a:rPr lang="pt-BR" sz="32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doroteiagomes06@gmail.com</a:t>
            </a:r>
          </a:p>
          <a:p>
            <a:r>
              <a:rPr lang="pt-BR" sz="2800" b="1" i="1" dirty="0" smtClean="0">
                <a:solidFill>
                  <a:srgbClr val="FFFF00"/>
                </a:solidFill>
              </a:rPr>
              <a:t>fernandesjc55@Hotmail.com</a:t>
            </a:r>
            <a:endParaRPr lang="pt-BR" sz="2800" b="1" i="1" dirty="0" smtClean="0">
              <a:solidFill>
                <a:srgbClr val="FFFF00"/>
              </a:solidFill>
            </a:endParaRPr>
          </a:p>
          <a:p>
            <a:r>
              <a:rPr lang="pt-BR" sz="2800" b="1" dirty="0" smtClean="0">
                <a:solidFill>
                  <a:srgbClr val="FFFF00"/>
                </a:solidFill>
              </a:rPr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3964682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/>
    </mc:Choice>
    <mc:Fallback>
      <p:transition spd="slow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129</Words>
  <Application>Microsoft Office PowerPoint</Application>
  <PresentationFormat>Widescreen</PresentationFormat>
  <Paragraphs>22</Paragraphs>
  <Slides>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</vt:i4>
      </vt:variant>
    </vt:vector>
  </HeadingPairs>
  <TitlesOfParts>
    <vt:vector size="11" baseType="lpstr">
      <vt:lpstr>Algerian</vt:lpstr>
      <vt:lpstr>Arial</vt:lpstr>
      <vt:lpstr>Calibri</vt:lpstr>
      <vt:lpstr>Calibri Light</vt:lpstr>
      <vt:lpstr>Garamond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13</cp:revision>
  <dcterms:created xsi:type="dcterms:W3CDTF">2021-04-30T18:37:51Z</dcterms:created>
  <dcterms:modified xsi:type="dcterms:W3CDTF">2021-04-30T21:02:09Z</dcterms:modified>
</cp:coreProperties>
</file>