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9"/>
  </p:notesMasterIdLst>
  <p:handoutMasterIdLst>
    <p:handoutMasterId r:id="rId10"/>
  </p:handout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oqAR+NipBRw9ClTaLUekA==" hashData="WOYqwlUd0ibNSyD1HodMhy7BBm8hxQt2Bx6TkV9p8XJTeHo51N3RaiE2DjxD2Pqxn2mrnGVJHCeGqs64lD9R5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0000"/>
    <a:srgbClr val="EE220C"/>
    <a:srgbClr val="FCCBC6"/>
    <a:srgbClr val="FF0066"/>
    <a:srgbClr val="000099"/>
    <a:srgbClr val="CCCC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83" autoAdjust="0"/>
  </p:normalViewPr>
  <p:slideViewPr>
    <p:cSldViewPr>
      <p:cViewPr varScale="1">
        <p:scale>
          <a:sx n="99" d="100"/>
          <a:sy n="99" d="100"/>
        </p:scale>
        <p:origin x="78" y="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178440E4-0C91-499F-8CDD-D4D1D7BF39A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4904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8697E8C0-584B-4746-92FA-5FF46DEF1F5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12092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75E772-46C0-4EDB-9FE5-4B6002189EB4}" type="slidenum">
              <a:rPr lang="pt-BR"/>
              <a:pPr/>
              <a:t>1</a:t>
            </a:fld>
            <a:endParaRPr lang="pt-BR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9164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7587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758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8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7593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7594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759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pt-BR" noProof="0" smtClean="0"/>
              <a:t>Clique para editar o título mestre</a:t>
            </a:r>
          </a:p>
        </p:txBody>
      </p:sp>
      <p:sp>
        <p:nvSpPr>
          <p:cNvPr id="6759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noProof="0" smtClean="0"/>
              <a:t>Clique para editar o estilo do subtítulo mestre</a:t>
            </a:r>
          </a:p>
        </p:txBody>
      </p:sp>
      <p:sp>
        <p:nvSpPr>
          <p:cNvPr id="67597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9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178BA23-95D8-422F-BB02-0E5B2C74CC9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FFA3A0F-63D9-41AB-8383-A9FBC4672954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65375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4E837FC-BFDE-4B84-AAB1-6FBAFB36EB3B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325720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6782A7C-E2B2-4C50-A432-1122A597428A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794254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41DB7F-7B6F-4C78-87B6-36DD7F3923DD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4276946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93E842-6361-4BB4-B8FF-DB711C67E522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453726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07EC26-E60A-4BC0-AE73-B0308A31F9AE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8509571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CA8A096-39C7-44B8-A66F-247F14E1A7BD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227927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196707-5DCE-422B-8B4D-78F111F8EEAC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5860339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16A9E1-69D9-41B1-A309-B62F64FFA454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421085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CCCCB15-E69F-4314-B146-843EDBB8954E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0738310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687003B0-B0C8-44C1-84F4-4508A77D42C5}" type="slidenum">
              <a:rPr lang="pt-BR"/>
              <a:pPr/>
              <a:t>‹nº›</a:t>
            </a:fld>
            <a:endParaRPr lang="pt-BR"/>
          </a:p>
        </p:txBody>
      </p:sp>
      <p:grpSp>
        <p:nvGrpSpPr>
          <p:cNvPr id="66564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6565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656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9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7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657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6572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657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665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7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5" Type="http://schemas.openxmlformats.org/officeDocument/2006/relationships/image" Target="../media/image1.gi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fernandesjc55@hotmail.com" TargetMode="Externa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755" y="-175586"/>
            <a:ext cx="9173715" cy="7234906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" y="-175586"/>
            <a:ext cx="9144000" cy="365423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6693"/>
            <a:ext cx="9151961" cy="41029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67744" y="2060848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b="1" dirty="0" smtClean="0">
                <a:ln w="9525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Não consigo encontrar paz</a:t>
            </a:r>
            <a:endParaRPr lang="pt-BR" sz="6000" b="1" dirty="0">
              <a:ln w="9525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5536" y="4338370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Apresentação: Dorotéia Gomes</a:t>
            </a:r>
            <a:endParaRPr lang="pt-BR" sz="40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23528" y="5077033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José Cláudio Fernandes</a:t>
            </a:r>
            <a:endParaRPr lang="pt-BR" sz="48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923928" y="5966994"/>
            <a:ext cx="1944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Automático</a:t>
            </a:r>
            <a:endParaRPr lang="pt-BR" sz="28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wipe dir="r"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14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14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2767"/>
            <a:ext cx="5004048" cy="6962775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004048" y="-37175"/>
            <a:ext cx="4174578" cy="6930008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91014"/>
            <a:ext cx="9144000" cy="365423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60576" y="3232001"/>
            <a:ext cx="6886579" cy="365423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9180" y="3230824"/>
            <a:ext cx="6884216" cy="36542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286000" y="1772816"/>
            <a:ext cx="4734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Para viver essa paixão,</a:t>
            </a:r>
          </a:p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 Eu mergulho de cabeça,</a:t>
            </a:r>
          </a:p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 Não temo decepção,</a:t>
            </a:r>
          </a:p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 Não importa o que aconteça</a:t>
            </a:r>
            <a:endParaRPr lang="pt-BR" sz="2400" b="1" dirty="0">
              <a:ln w="22225">
                <a:solidFill>
                  <a:srgbClr val="FFCC00"/>
                </a:solidFill>
                <a:prstDash val="solid"/>
              </a:ln>
              <a:solidFill>
                <a:srgbClr val="EE220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295960"/>
      </p:ext>
    </p:extLst>
  </p:cSld>
  <p:clrMapOvr>
    <a:masterClrMapping/>
  </p:clrMapOvr>
  <p:transition spd="slow" advClick="0" advTm="1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51962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62" y="6569447"/>
            <a:ext cx="9144000" cy="36542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1988840"/>
            <a:ext cx="61024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 por acaso te perder,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Estava escrito, não era para seres minha,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É lógico que eu vou sofrer,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Com um consolo, 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por algum tempo te tive como rainha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 é verdade tudo isso,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Que você sempre me diz,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Vou mudar de endereço,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Eu assumi o compromisso,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Ponho de lado o apreço,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 minha ausência, vai te fazer feliz</a:t>
            </a:r>
          </a:p>
          <a:p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7747008"/>
      </p:ext>
    </p:extLst>
  </p:cSld>
  <p:clrMapOvr>
    <a:masterClrMapping/>
  </p:clrMapOvr>
  <p:transition spd="slow" advClick="0" advTm="2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2" y="-6846"/>
            <a:ext cx="4989566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96808" y="1"/>
            <a:ext cx="4147192" cy="6957392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" y="6619825"/>
            <a:ext cx="9144000" cy="365423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78981" y="3301157"/>
            <a:ext cx="7002761" cy="365423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68666" y="3309911"/>
            <a:ext cx="6985248" cy="36542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475656" y="2636912"/>
            <a:ext cx="6984776" cy="3054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Continuar assim, não podemos,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Um maltratando o outro com a presença,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Vamos ficar com tudo de bom que já tivemos,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Se, é esse teu juízo, ir embora é minha sentença..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Bem que eu tentei,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Me isolar, te esquecer,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Mas, podes ver, fracassei!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Não consigo sem ti viver.</a:t>
            </a:r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6185610"/>
      </p:ext>
    </p:extLst>
  </p:cSld>
  <p:clrMapOvr>
    <a:masterClrMapping/>
  </p:clrMapOvr>
  <p:transition spd="slow" advClick="0" advTm="2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483"/>
            <a:ext cx="9177154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91970"/>
            <a:ext cx="9144000" cy="36542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282883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Você sabe o quanto te admiro,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Você calcula o quanto dói a saudade,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Fazes parte do ar que respiro,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Viver sem ti, é morrer de verdade!</a:t>
            </a:r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4866978"/>
      </p:ext>
    </p:extLst>
  </p:cSld>
  <p:clrMapOvr>
    <a:masterClrMapping/>
  </p:clrMapOvr>
  <p:transition spd="slow" advClick="0" advTm="1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891" y="737"/>
            <a:ext cx="4774955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54062" y="-32767"/>
            <a:ext cx="4366323" cy="7022928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14" y="6591969"/>
            <a:ext cx="9144000" cy="365423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313355" y="3313354"/>
            <a:ext cx="6957394" cy="330684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51259" y="3339193"/>
            <a:ext cx="6990161" cy="266051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286000" y="282883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Depois de te conhecer,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Ninguém mais me satisfaz,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Como posso sem ti viver,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 não consigo encontrar Paz.</a:t>
            </a:r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4842004"/>
      </p:ext>
    </p:extLst>
  </p:cSld>
  <p:clrMapOvr>
    <a:masterClrMapping/>
  </p:clrMapOvr>
  <p:transition spd="slow" advClick="0" advTm="1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9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9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36038" cy="365423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62" y="6591970"/>
            <a:ext cx="9144000" cy="36542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39552" y="2348879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Não consigo encontrar paz.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Autor: José Cláudio Fernandes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Formatação: Dorotéia Gomes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Divulgação: www.sergrasan.com/doroteiagomesslides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        </a:t>
            </a:r>
            <a:r>
              <a:rPr lang="pt-BR" sz="20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www.sergrasan.com/joseclaudiopoesiasecronicas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4"/>
              </a:rPr>
              <a:t>doroteiagomes06@gmail.com</a:t>
            </a:r>
            <a:endParaRPr lang="pt-BR" sz="2400" b="1" dirty="0" smtClean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2400" b="1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5"/>
              </a:rPr>
              <a:t>fernandesjc55@hotmail.com</a:t>
            </a:r>
            <a:endParaRPr lang="pt-BR" sz="2400" b="1" dirty="0" smtClean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 smtClean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0490148"/>
      </p:ext>
    </p:extLst>
  </p:cSld>
  <p:clrMapOvr>
    <a:masterClrMapping/>
  </p:clrMapOvr>
  <p:transition spd="slow" advClick="0" advTm="2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Fluxo">
  <a:themeElements>
    <a:clrScheme name="Fluxo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Fluxo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lnDef>
  </a:objectDefaults>
  <a:extraClrSchemeLst>
    <a:extraClrScheme>
      <a:clrScheme name="Fluxo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luxo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Não consigo encontrar paz.</Template>
  <TotalTime>7</TotalTime>
  <Words>262</Words>
  <Application>Microsoft Office PowerPoint</Application>
  <PresentationFormat>Apresentação na tela (4:3)</PresentationFormat>
  <Paragraphs>43</Paragraphs>
  <Slides>7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Garamond</vt:lpstr>
      <vt:lpstr>Times New Roman</vt:lpstr>
      <vt:lpstr>Wingdings</vt:lpstr>
      <vt:lpstr>Fluxo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Usuario</cp:lastModifiedBy>
  <cp:revision>2</cp:revision>
  <dcterms:created xsi:type="dcterms:W3CDTF">2013-09-10T02:35:57Z</dcterms:created>
  <dcterms:modified xsi:type="dcterms:W3CDTF">2021-02-13T06:09:02Z</dcterms:modified>
  <cp:category>AMOR</cp:category>
</cp:coreProperties>
</file>