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1" r:id="rId7"/>
    <p:sldId id="260" r:id="rId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9933"/>
    <a:srgbClr val="990033"/>
    <a:srgbClr val="CC3399"/>
    <a:srgbClr val="FF33CC"/>
    <a:srgbClr val="FF0000"/>
    <a:srgbClr val="0033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7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8AB60-5330-46F7-843C-F13BD5BF86A6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AF5E7-C7B6-4123-B233-216C4EB6C621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63D67-54D1-4A94-985E-F76FA0C50050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93524-E337-4057-BEA6-CC0C2C01469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2ACFB-BCAD-4FAE-AD35-FA92C7A89884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28AF30-9D6D-409A-891E-E36D7BB70AB4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F1FE06-F188-43C5-8CE6-DCCFA4C61DA1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1888D8-62DE-484D-B493-2BC479DF42D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E52C5A-6CF2-4BA3-93F6-CF6FA7295B10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894D94-035E-41E8-A2BA-48367358875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082605-2C3E-457B-8426-8A6D3184E08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493016-461E-42DA-8941-04E14CF2DCE1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doroteiagomes06@gmail.com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2051050" y="1412875"/>
            <a:ext cx="4743450" cy="103981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endParaRPr lang="pt-BR" sz="4400" kern="10" dirty="0">
              <a:ln w="9525">
                <a:solidFill>
                  <a:srgbClr val="FFFF99"/>
                </a:solidFill>
                <a:round/>
                <a:headEnd/>
                <a:tailEnd/>
              </a:ln>
              <a:solidFill>
                <a:srgbClr val="FF3399"/>
              </a:solidFill>
              <a:latin typeface="Impact"/>
            </a:endParaRP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230188" y="6281738"/>
            <a:ext cx="91011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1600" b="1">
                <a:solidFill>
                  <a:schemeClr val="bg1"/>
                </a:solidFill>
              </a:rPr>
              <a:t>É uma bela mensagem</a:t>
            </a:r>
            <a:r>
              <a:rPr lang="en-US" sz="1600" b="1">
                <a:solidFill>
                  <a:schemeClr val="bg1"/>
                </a:solidFill>
              </a:rPr>
              <a:t>,</a:t>
            </a:r>
            <a:r>
              <a:rPr lang="pt-BR" sz="1600" b="1">
                <a:solidFill>
                  <a:schemeClr val="bg1"/>
                </a:solidFill>
              </a:rPr>
              <a:t> mas observe as imagens</a:t>
            </a:r>
            <a:r>
              <a:rPr lang="en-US" sz="1600" b="1">
                <a:solidFill>
                  <a:schemeClr val="bg1"/>
                </a:solidFill>
              </a:rPr>
              <a:t>,</a:t>
            </a:r>
            <a:r>
              <a:rPr lang="pt-BR" sz="1600" b="1">
                <a:solidFill>
                  <a:schemeClr val="bg1"/>
                </a:solidFill>
              </a:rPr>
              <a:t> veja que belo trabalho feito com as mãos.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168846" y="214176"/>
            <a:ext cx="8806308" cy="6429648"/>
          </a:xfrm>
          <a:prstGeom prst="bevel">
            <a:avLst>
              <a:gd name="adj" fmla="val 12500"/>
            </a:avLst>
          </a:prstGeom>
          <a:solidFill>
            <a:srgbClr val="A80000"/>
          </a:solidFill>
          <a:ln w="0">
            <a:solidFill>
              <a:srgbClr val="A8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cene3d>
              <a:camera prst="perspectiveLeft"/>
              <a:lightRig rig="threePt" dir="t"/>
            </a:scene3d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543050" algn="l"/>
              </a:tabLst>
            </a:pP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348755"/>
            <a:ext cx="2133600" cy="22098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5560" y="307975"/>
            <a:ext cx="2133600" cy="22098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96133" y="3194322"/>
            <a:ext cx="6616227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635000" contourW="25400">
              <a:bevelT w="381000" h="0"/>
              <a:bevelB w="57150" h="44450"/>
            </a:sp3d>
          </a:bodyPr>
          <a:lstStyle/>
          <a:p>
            <a:r>
              <a:rPr lang="pt-BR" sz="4800" b="1" dirty="0" smtClean="0">
                <a:solidFill>
                  <a:schemeClr val="bg1"/>
                </a:solidFill>
                <a:latin typeface="Giogia"/>
              </a:rPr>
              <a:t>Não utilizo </a:t>
            </a:r>
            <a:r>
              <a:rPr lang="pt-BR" sz="4800" b="1" dirty="0" smtClean="0">
                <a:solidFill>
                  <a:schemeClr val="bg1"/>
                </a:solidFill>
                <a:latin typeface="Giogia"/>
              </a:rPr>
              <a:t>fácil </a:t>
            </a:r>
            <a:r>
              <a:rPr lang="pt-BR" sz="4800" b="1" dirty="0" smtClean="0">
                <a:solidFill>
                  <a:schemeClr val="bg1"/>
                </a:solidFill>
                <a:latin typeface="Giogia"/>
              </a:rPr>
              <a:t>rima</a:t>
            </a:r>
          </a:p>
          <a:p>
            <a:r>
              <a:rPr lang="pt-BR" sz="3200" b="1" dirty="0" smtClean="0">
                <a:solidFill>
                  <a:schemeClr val="bg1"/>
                </a:solidFill>
                <a:latin typeface="Giogia"/>
              </a:rPr>
              <a:t>Texto: José Cláudio Fernandes</a:t>
            </a:r>
          </a:p>
          <a:p>
            <a:r>
              <a:rPr lang="pt-BR" sz="3200" b="1" dirty="0" smtClean="0">
                <a:solidFill>
                  <a:schemeClr val="bg1"/>
                </a:solidFill>
                <a:latin typeface="Giogia"/>
              </a:rPr>
              <a:t>Apresentação: Dorotéia Gomes</a:t>
            </a:r>
            <a:endParaRPr lang="pt-BR" sz="3200" b="1" dirty="0">
              <a:solidFill>
                <a:schemeClr val="bg1"/>
              </a:solidFill>
              <a:latin typeface="Giogia"/>
            </a:endParaRPr>
          </a:p>
        </p:txBody>
      </p:sp>
    </p:spTree>
  </p:cSld>
  <p:clrMapOvr>
    <a:masterClrMapping/>
  </p:clrMapOvr>
  <p:transition spd="slow" advClick="0" advTm="23000">
    <p:zoom/>
    <p:sndAc>
      <p:stSnd loop="1">
        <p:snd r:embed="rId2" name="Baden Powel - Se todos fossem iguais a você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2" presetClass="entr" presetSubtype="8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9656" y="-1"/>
            <a:ext cx="9167242" cy="6978029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86404" y="0"/>
            <a:ext cx="9338924" cy="701231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779912" y="4077072"/>
            <a:ext cx="490688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Não utilizo fácil rima</a:t>
            </a:r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,</a:t>
            </a:r>
          </a:p>
          <a:p>
            <a:endParaRPr lang="pt-BR" dirty="0"/>
          </a:p>
          <a:p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Só para te agradar</a:t>
            </a:r>
            <a:r>
              <a:rPr lang="pt-BR" sz="2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,</a:t>
            </a:r>
            <a:endParaRPr lang="pt-BR" sz="2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endParaRPr lang="pt-BR" sz="2800" dirty="0">
              <a:solidFill>
                <a:schemeClr val="bg1"/>
              </a:solidFill>
            </a:endParaRPr>
          </a:p>
          <a:p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Quero sempre algo que exprima,</a:t>
            </a:r>
          </a:p>
          <a:p>
            <a:endParaRPr lang="pt-BR" sz="2800" dirty="0">
              <a:solidFill>
                <a:schemeClr val="bg1"/>
              </a:solidFill>
            </a:endParaRPr>
          </a:p>
          <a:p>
            <a:r>
              <a:rPr lang="pt-BR" sz="2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muito </a:t>
            </a:r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sempre vou te amar.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2025947"/>
      </p:ext>
    </p:extLst>
  </p:cSld>
  <p:clrMapOvr>
    <a:masterClrMapping/>
  </p:clrMapOvr>
  <p:transition spd="slow" advClick="0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46"/>
            <a:ext cx="9144000" cy="684313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692696"/>
            <a:ext cx="6840760" cy="554461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688" y="1283132"/>
            <a:ext cx="5616624" cy="436374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51520" y="274638"/>
            <a:ext cx="82809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expresse o quanto sinto de saudade,</a:t>
            </a:r>
          </a:p>
          <a:p>
            <a:endParaRPr lang="pt-BR" sz="2000" dirty="0">
              <a:solidFill>
                <a:schemeClr val="bg1"/>
              </a:solidFill>
            </a:endParaRPr>
          </a:p>
          <a:p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Longe de ti fico transtornado,</a:t>
            </a:r>
          </a:p>
          <a:p>
            <a:endParaRPr lang="pt-BR" sz="2000" dirty="0">
              <a:solidFill>
                <a:schemeClr val="bg1"/>
              </a:solidFill>
            </a:endParaRPr>
          </a:p>
          <a:p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transmita de verdade,</a:t>
            </a:r>
          </a:p>
          <a:p>
            <a:endParaRPr lang="pt-BR" sz="2000" dirty="0">
              <a:solidFill>
                <a:schemeClr val="bg1"/>
              </a:solidFill>
            </a:endParaRPr>
          </a:p>
          <a:p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O quanto por ti sou apaixonado.</a:t>
            </a:r>
          </a:p>
        </p:txBody>
      </p:sp>
    </p:spTree>
    <p:extLst>
      <p:ext uri="{BB962C8B-B14F-4D97-AF65-F5344CB8AC3E}">
        <p14:creationId xmlns:p14="http://schemas.microsoft.com/office/powerpoint/2010/main" val="1387431931"/>
      </p:ext>
    </p:extLst>
  </p:cSld>
  <p:clrMapOvr>
    <a:masterClrMapping/>
  </p:clrMapOvr>
  <p:transition spd="slow" advClick="0"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5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230"/>
            <a:ext cx="9144000" cy="687323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230"/>
            <a:ext cx="9144000" cy="697339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0385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30"/>
            <a:ext cx="9144000" cy="688846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0349" y="-106793"/>
            <a:ext cx="9228223" cy="7121514"/>
          </a:xfrm>
          <a:prstGeom prst="rect">
            <a:avLst/>
          </a:prstGeom>
        </p:spPr>
      </p:pic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76475" y="-106793"/>
            <a:ext cx="9228223" cy="7349692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79512" y="274638"/>
            <a:ext cx="66064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fale de nossos desejos, </a:t>
            </a:r>
          </a:p>
          <a:p>
            <a:endParaRPr lang="pt-BR" dirty="0"/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também de nossas fantasias,</a:t>
            </a:r>
          </a:p>
          <a:p>
            <a:endParaRPr lang="pt-BR" dirty="0"/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Que cante o sabor e intensidade dos teus beijos,</a:t>
            </a:r>
          </a:p>
          <a:p>
            <a:endParaRPr lang="pt-BR" dirty="0"/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que digam : Te amar é a maior de minhas alegrias.</a:t>
            </a:r>
          </a:p>
        </p:txBody>
      </p:sp>
    </p:spTree>
    <p:extLst>
      <p:ext uri="{BB962C8B-B14F-4D97-AF65-F5344CB8AC3E}">
        <p14:creationId xmlns:p14="http://schemas.microsoft.com/office/powerpoint/2010/main" val="843298231"/>
      </p:ext>
    </p:extLst>
  </p:cSld>
  <p:clrMapOvr>
    <a:masterClrMapping/>
  </p:clrMapOvr>
  <p:transition spd="slow" advClick="0" advTm="2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0"/>
                            </p:stCondLst>
                            <p:childTnLst>
                              <p:par>
                                <p:cTn id="6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6114" y="13712"/>
            <a:ext cx="9622894" cy="6844288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900" y="-99392"/>
            <a:ext cx="9705460" cy="6957392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286000" y="2413338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Rima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fácil, não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,</a:t>
            </a:r>
          </a:p>
          <a:p>
            <a:endParaRPr lang="pt-BR" dirty="0"/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comum, é vulgar,</a:t>
            </a:r>
          </a:p>
          <a:p>
            <a:endParaRPr lang="pt-BR" dirty="0"/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Tem que valorizar minha paixão,</a:t>
            </a:r>
          </a:p>
          <a:p>
            <a:endParaRPr lang="pt-BR" dirty="0"/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Falar desta ânsia incrível de te amar.</a:t>
            </a:r>
          </a:p>
        </p:txBody>
      </p:sp>
    </p:spTree>
    <p:extLst>
      <p:ext uri="{BB962C8B-B14F-4D97-AF65-F5344CB8AC3E}">
        <p14:creationId xmlns:p14="http://schemas.microsoft.com/office/powerpoint/2010/main" val="1951606934"/>
      </p:ext>
    </p:extLst>
  </p:cSld>
  <p:clrMapOvr>
    <a:masterClrMapping/>
  </p:clrMapOvr>
  <p:transition spd="slow" advClick="0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311" y="-23976"/>
            <a:ext cx="9274621" cy="7029400"/>
          </a:xfrm>
        </p:spPr>
      </p:pic>
      <p:sp>
        <p:nvSpPr>
          <p:cNvPr id="5" name="Retângulo 4"/>
          <p:cNvSpPr/>
          <p:nvPr/>
        </p:nvSpPr>
        <p:spPr>
          <a:xfrm>
            <a:off x="323528" y="380249"/>
            <a:ext cx="813690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utilizo fácil rima</a:t>
            </a:r>
          </a:p>
          <a:p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José Cláudio Fernandes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utilizo fácil rima,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Só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te agradar,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Quero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sempre algo que exprima,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muito e sempre vou te amar.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expresse o quanto sinto de saudade,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Longe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ti fico transtornado,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transmita de verdade,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quanto por ti sou apaixonado.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fale de nossos desejos, 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também de nossas fantasias,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cante o sabor e intensidade dos teus beijos,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digam: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 amar é a maior de minhas alegrias.</a:t>
            </a: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Rima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fácil, não,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comum, é vulgar,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Tem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valorizar minha paixão,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Falar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desta ânsia incrível de te amar.</a:t>
            </a:r>
          </a:p>
        </p:txBody>
      </p:sp>
    </p:spTree>
    <p:extLst>
      <p:ext uri="{BB962C8B-B14F-4D97-AF65-F5344CB8AC3E}">
        <p14:creationId xmlns:p14="http://schemas.microsoft.com/office/powerpoint/2010/main" val="296058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8000">
        <p:zoom/>
      </p:transition>
    </mc:Choice>
    <mc:Fallback xmlns="">
      <p:transition spd="slow" advClick="0" advTm="28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</p:spPr>
      </p:pic>
      <p:sp>
        <p:nvSpPr>
          <p:cNvPr id="5" name="Retângulo 4"/>
          <p:cNvSpPr/>
          <p:nvPr/>
        </p:nvSpPr>
        <p:spPr>
          <a:xfrm>
            <a:off x="899592" y="2274838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Não utilizo fácil rima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Autor: José Cláudio Fernandes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Imagens: Internet</a:t>
            </a:r>
          </a:p>
          <a:p>
            <a:r>
              <a:rPr lang="pt-BR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Divulgação:www.sergrasan.com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 Gomes Slides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3"/>
              </a:rPr>
              <a:t>doroteiagomes06@gmail.com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                                        </a:t>
            </a:r>
            <a:r>
              <a:rPr lang="pt-BR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joseclaudiopoesiasecronicas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                                           fernandesjc55@hotmail.com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7489698"/>
      </p:ext>
    </p:extLst>
  </p:cSld>
  <p:clrMapOvr>
    <a:masterClrMapping/>
  </p:clrMapOvr>
  <p:transition spd="slow" advClick="0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Não utilizo fácil rima</Template>
  <TotalTime>3</TotalTime>
  <Words>289</Words>
  <Application>Microsoft Office PowerPoint</Application>
  <PresentationFormat>Apresentação na tela (4:3)</PresentationFormat>
  <Paragraphs>65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3" baseType="lpstr">
      <vt:lpstr>Arial</vt:lpstr>
      <vt:lpstr>Calibri</vt:lpstr>
      <vt:lpstr>Giogia</vt:lpstr>
      <vt:lpstr>Impact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2013-08-15T17:42:10Z</dcterms:created>
  <dcterms:modified xsi:type="dcterms:W3CDTF">2013-08-15T17:45:20Z</dcterms:modified>
  <cp:category>amor</cp:category>
</cp:coreProperties>
</file>