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7" r:id="rId2"/>
    <p:sldId id="289" r:id="rId3"/>
    <p:sldId id="288" r:id="rId4"/>
    <p:sldId id="290" r:id="rId5"/>
    <p:sldId id="291" r:id="rId6"/>
    <p:sldId id="293" r:id="rId7"/>
    <p:sldId id="292" r:id="rId8"/>
    <p:sldId id="295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vnZpDHGkAcCK78b5QyaNVw==" hashData="Q+hPVp2fPOujuZPbBx92uypAIN7MTCilsSgN+ExrRL3M1p8MlOOZREUP/HluUfQrxGlXeCevYP5z91CURrEI5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99000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>
      <p:cViewPr varScale="1">
        <p:scale>
          <a:sx n="106" d="100"/>
          <a:sy n="106" d="100"/>
        </p:scale>
        <p:origin x="78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787E4D5-0403-4A21-A8DA-417110699846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567D5CC-C01F-4752-817E-C0D7E48A70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2318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C8326-C34C-479E-9442-A44192055C1B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A4DBC-04FA-4BE5-8B88-93C570BDFE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83A38-0822-4E2F-A667-0C077249F7F3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4A0A6-2C9C-4651-B4BA-BA45EBD3CC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BD866-EB67-4156-A7A7-D73067B86481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77093-D9E4-4086-996B-65F7FD5EAB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BFFB8-8964-400A-B8DD-B1B9DD8C94C8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470DF-982C-482D-BEEE-9531917C1F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1342E-AC37-46E6-9E94-E9F0394E4A54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33B51-CD9B-46B0-8607-CA348578B1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F56D9-4F29-4127-9A9F-6584F8B8DBAB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15C86-B2DB-4BB7-AAE1-02995A775F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07B78-571E-4FC6-B298-27F0C57D1595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948A9-0A30-4802-A382-6492892798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10D50-4230-460B-82FF-CA85F75447A1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5612C-CD88-48D1-BAB0-A6F8242654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AFD78-9B48-4E8E-9746-9A3DC9644EDA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04B95-5720-45C1-92ED-8C020D8784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9DBEF-CD3F-4EF4-A679-DF4E57EEE1DF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317E5-1E15-45D3-ACF2-A8FD8CA119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8ED2B-69BD-40E9-842A-AE6AAC534499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EC0E6-280F-495A-AC0F-2044610DBD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CC47A8-2423-4858-956C-922F321AEA01}" type="datetimeFigureOut">
              <a:rPr lang="pt-BR"/>
              <a:pPr>
                <a:defRPr/>
              </a:pPr>
              <a:t>26/08/2013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6731A3-5B5F-423C-BAA9-B991161A39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93" y="0"/>
            <a:ext cx="9580916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3" y="404664"/>
            <a:ext cx="9528389" cy="604867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843809" y="1268760"/>
            <a:ext cx="5879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por falar em bonito</a:t>
            </a:r>
          </a:p>
        </p:txBody>
      </p:sp>
      <p:sp>
        <p:nvSpPr>
          <p:cNvPr id="6" name="Retângulo 5"/>
          <p:cNvSpPr/>
          <p:nvPr/>
        </p:nvSpPr>
        <p:spPr>
          <a:xfrm>
            <a:off x="1835696" y="3486658"/>
            <a:ext cx="76926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José Cláudio Fernandes (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Zépoeta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)</a:t>
            </a:r>
            <a:r>
              <a:rPr lang="pt-BR" dirty="0" smtClean="0"/>
              <a:t>)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976721" y="5008935"/>
            <a:ext cx="77806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Apresentação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: Dorotéia Gomes</a:t>
            </a:r>
          </a:p>
          <a:p>
            <a:r>
              <a:rPr lang="pt-BR" dirty="0"/>
              <a:t> </a:t>
            </a:r>
          </a:p>
        </p:txBody>
      </p:sp>
      <p:sp>
        <p:nvSpPr>
          <p:cNvPr id="9" name="Retângulo 8"/>
          <p:cNvSpPr/>
          <p:nvPr/>
        </p:nvSpPr>
        <p:spPr>
          <a:xfrm>
            <a:off x="4211960" y="836712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</a:rPr>
              <a:t>Automático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187624" y="-241252"/>
            <a:ext cx="75355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405831" y="6333706"/>
            <a:ext cx="7351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Gomes Poemas e Slides</a:t>
            </a:r>
            <a:endParaRPr lang="pt-BR" sz="28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advClick="0" advTm="13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" y="12005"/>
            <a:ext cx="9252520" cy="689451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6632"/>
            <a:ext cx="9144000" cy="662473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4644"/>
            <a:ext cx="9144000" cy="658968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5013176"/>
            <a:ext cx="5050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por falar em bonito,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Achei interessante escrever,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</a:t>
            </a:r>
            <a:r>
              <a:rPr lang="pt-BR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idéias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que em minha mente conflito,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Tentando este mundo entender.</a:t>
            </a:r>
          </a:p>
        </p:txBody>
      </p:sp>
    </p:spTree>
    <p:extLst>
      <p:ext uri="{BB962C8B-B14F-4D97-AF65-F5344CB8AC3E}">
        <p14:creationId xmlns:p14="http://schemas.microsoft.com/office/powerpoint/2010/main" val="630777159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2520" cy="6935056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4638"/>
            <a:ext cx="9144000" cy="639472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267523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107504" y="1268761"/>
            <a:ext cx="6750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bonito nem sempre é a aparência exterior,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bonito é tudo que gente é, pensa e diz,</a:t>
            </a:r>
          </a:p>
        </p:txBody>
      </p:sp>
    </p:spTree>
    <p:extLst>
      <p:ext uri="{BB962C8B-B14F-4D97-AF65-F5344CB8AC3E}">
        <p14:creationId xmlns:p14="http://schemas.microsoft.com/office/powerpoint/2010/main" val="3451750121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384"/>
            <a:ext cx="9252520" cy="68663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4638"/>
            <a:ext cx="9144000" cy="63227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328" y="263451"/>
            <a:ext cx="9278848" cy="632271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19672" y="4869160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Bonito é conseguir transformar ódio em amor,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Bonito é crescer nas dificuldades e ser feliz.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6802627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948"/>
            <a:ext cx="9252520" cy="684505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430" y="195114"/>
            <a:ext cx="9709720" cy="648072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5373216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Sorrir para a vida, sem às vezes ter motivo,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Passar por cima da dor e do sofrimento,</a:t>
            </a:r>
          </a:p>
        </p:txBody>
      </p:sp>
    </p:spTree>
    <p:extLst>
      <p:ext uri="{BB962C8B-B14F-4D97-AF65-F5344CB8AC3E}">
        <p14:creationId xmlns:p14="http://schemas.microsoft.com/office/powerpoint/2010/main" val="4088430601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627"/>
            <a:ext cx="9252520" cy="6873627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476672"/>
            <a:ext cx="64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Nas maiores dificuldades, ser emotivo,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ser sempre positivo, mesmo em pensamento.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1257148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8959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214885" cy="648072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79512" y="692696"/>
            <a:ext cx="6678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 bonito é encarar a realidade,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por maior que seja nua e crua, dizer vou melhorar,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 bonito é cultuar e viver na verdade.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 bonito é apesar de tudo, saber amar.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0385252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52116"/>
            <a:ext cx="9144793" cy="655376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2116"/>
            <a:ext cx="9416626" cy="6553768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827584" y="1844824"/>
            <a:ext cx="60304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E por falar em bonito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José Cláudio Fernandes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www.sergrasan.com/doroteiagomesslides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doroteiagomes06@gmail.com</a:t>
            </a:r>
          </a:p>
        </p:txBody>
      </p:sp>
      <p:sp>
        <p:nvSpPr>
          <p:cNvPr id="8" name="Retângulo 7"/>
          <p:cNvSpPr/>
          <p:nvPr/>
        </p:nvSpPr>
        <p:spPr>
          <a:xfrm>
            <a:off x="3347864" y="3717031"/>
            <a:ext cx="57961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www.sergrasan.com/joseclaudiopoesiasecronicas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fernandesjc55@hotmail.com</a:t>
            </a:r>
          </a:p>
        </p:txBody>
      </p:sp>
    </p:spTree>
    <p:extLst>
      <p:ext uri="{BB962C8B-B14F-4D97-AF65-F5344CB8AC3E}">
        <p14:creationId xmlns:p14="http://schemas.microsoft.com/office/powerpoint/2010/main" val="1551232037"/>
      </p:ext>
    </p:extLst>
  </p:cSld>
  <p:clrMapOvr>
    <a:masterClrMapping/>
  </p:clrMapOvr>
  <p:transition advClick="0"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saudades constant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 POR FLAR EM BONITO</Template>
  <TotalTime>10</TotalTime>
  <Words>183</Words>
  <Application>Microsoft Office PowerPoint</Application>
  <PresentationFormat>Apresentação na tela (4:3)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1" baseType="lpstr">
      <vt:lpstr>Arial</vt:lpstr>
      <vt:lpstr>Calibri</vt:lpstr>
      <vt:lpstr>saudades constantes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2013-08-26T22:56:05Z</dcterms:created>
  <dcterms:modified xsi:type="dcterms:W3CDTF">2013-08-26T23:06:14Z</dcterms:modified>
  <cp:category>REFLEXÃO</cp:category>
</cp:coreProperties>
</file>