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91" r:id="rId5"/>
    <p:sldId id="293" r:id="rId6"/>
    <p:sldId id="297" r:id="rId7"/>
    <p:sldId id="294" r:id="rId8"/>
    <p:sldId id="296" r:id="rId9"/>
    <p:sldId id="292" r:id="rId10"/>
    <p:sldId id="299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1378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391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732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6033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71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033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34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659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998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256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107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1030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773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303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625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622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7396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6580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816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124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027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0426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794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05/08/2013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565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05/08/2013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356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jpg"/><Relationship Id="rId4" Type="http://schemas.openxmlformats.org/officeDocument/2006/relationships/hyperlink" Target="mailto:toninhovendramini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5000"/>
            <a:lum/>
          </a:blip>
          <a:srcRect/>
          <a:stretch>
            <a:fillRect l="-196000" r="-19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9388" y="1340767"/>
            <a:ext cx="8411084" cy="4536505"/>
          </a:xfr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r"/>
            <a:endParaRPr lang="pt-BR" dirty="0">
              <a:solidFill>
                <a:srgbClr val="FF0000"/>
              </a:solidFill>
              <a:latin typeface="Forte" pitchFamily="66" charset="0"/>
            </a:endParaRPr>
          </a:p>
          <a:p>
            <a:pPr algn="r"/>
            <a:endParaRPr lang="pt-BR" dirty="0" smtClean="0">
              <a:solidFill>
                <a:srgbClr val="002060"/>
              </a:solidFill>
              <a:latin typeface="Forte" pitchFamily="66" charset="0"/>
            </a:endParaRPr>
          </a:p>
          <a:p>
            <a:pPr algn="r"/>
            <a:endParaRPr lang="pt-BR" dirty="0" smtClean="0">
              <a:solidFill>
                <a:srgbClr val="002060"/>
              </a:solidFill>
              <a:latin typeface="Forte" pitchFamily="66" charset="0"/>
            </a:endParaRPr>
          </a:p>
        </p:txBody>
      </p:sp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344816" cy="1008112"/>
          </a:xfrm>
        </p:spPr>
        <p:txBody>
          <a:bodyPr>
            <a:normAutofit fontScale="90000"/>
          </a:bodyPr>
          <a:lstStyle/>
          <a:p>
            <a:r>
              <a:rPr lang="pt-BR" sz="6600" dirty="0" smtClean="0">
                <a:solidFill>
                  <a:srgbClr val="FF0000"/>
                </a:solidFill>
                <a:latin typeface="Forte" pitchFamily="66" charset="0"/>
              </a:rPr>
              <a:t/>
            </a:r>
            <a:br>
              <a:rPr lang="pt-BR" sz="6600" dirty="0" smtClean="0">
                <a:solidFill>
                  <a:srgbClr val="FF0000"/>
                </a:solidFill>
                <a:latin typeface="Forte" pitchFamily="66" charset="0"/>
              </a:rPr>
            </a:br>
            <a:r>
              <a:rPr lang="pt-BR" sz="6600" dirty="0" smtClean="0">
                <a:solidFill>
                  <a:srgbClr val="FF0000"/>
                </a:solidFill>
                <a:latin typeface="Forte" pitchFamily="66" charset="0"/>
              </a:rPr>
              <a:t/>
            </a:r>
            <a:br>
              <a:rPr lang="pt-BR" sz="6600" dirty="0" smtClean="0">
                <a:solidFill>
                  <a:srgbClr val="FF0000"/>
                </a:solidFill>
                <a:latin typeface="Forte" pitchFamily="66" charset="0"/>
              </a:rPr>
            </a:br>
            <a:r>
              <a:rPr lang="pt-BR" sz="6600" dirty="0" smtClean="0">
                <a:solidFill>
                  <a:srgbClr val="FF0000"/>
                </a:solidFill>
                <a:latin typeface="Forte" pitchFamily="66" charset="0"/>
              </a:rPr>
              <a:t/>
            </a:r>
            <a:br>
              <a:rPr lang="pt-BR" sz="6600" dirty="0" smtClean="0">
                <a:solidFill>
                  <a:srgbClr val="FF0000"/>
                </a:solidFill>
                <a:latin typeface="Forte" pitchFamily="66" charset="0"/>
              </a:rPr>
            </a:br>
            <a:r>
              <a:rPr lang="pt-BR" sz="8000" dirty="0" smtClean="0">
                <a:solidFill>
                  <a:srgbClr val="FF0000"/>
                </a:solidFill>
                <a:latin typeface="Forte" pitchFamily="66" charset="0"/>
              </a:rPr>
              <a:t>T</a:t>
            </a:r>
            <a:r>
              <a:rPr lang="pt-BR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ONINHO </a:t>
            </a:r>
            <a:r>
              <a:rPr lang="pt-BR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V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ENDRAMINI </a:t>
            </a:r>
            <a:b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pt-BR" sz="67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FORMATAÇÕES </a:t>
            </a:r>
            <a:r>
              <a:rPr lang="pt-BR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/>
            </a:r>
            <a:br>
              <a:rPr lang="pt-BR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49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DELANEY" pitchFamily="2" charset="0"/>
              </a:rPr>
              <a:t>APRESENTA</a:t>
            </a:r>
            <a:r>
              <a:rPr lang="pt-BR" sz="40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 </a:t>
            </a:r>
            <a:r>
              <a:rPr lang="pt-BR" sz="27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/>
            </a:r>
            <a:br>
              <a:rPr lang="pt-BR" sz="27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27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/>
            </a:r>
            <a:br>
              <a:rPr lang="pt-BR" sz="27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27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UM TEXTO DE:</a:t>
            </a:r>
            <a:br>
              <a:rPr lang="pt-BR" sz="27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 </a:t>
            </a:r>
            <a:r>
              <a:rPr lang="pt-BR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Impact" pitchFamily="34" charset="0"/>
              </a:rPr>
              <a:t>JOSÉ CLÁUDIO FERNANDES</a:t>
            </a:r>
            <a:r>
              <a:rPr lang="pt-BR" sz="2000" i="1" dirty="0" smtClean="0">
                <a:solidFill>
                  <a:srgbClr val="FF0000"/>
                </a:solidFill>
                <a:latin typeface="Impact" pitchFamily="34" charset="0"/>
              </a:rPr>
              <a:t/>
            </a:r>
            <a:br>
              <a:rPr lang="pt-BR" sz="2000" i="1" dirty="0" smtClean="0">
                <a:solidFill>
                  <a:srgbClr val="FF0000"/>
                </a:solidFill>
                <a:latin typeface="Impact" pitchFamily="34" charset="0"/>
              </a:rPr>
            </a:br>
            <a:endParaRPr lang="pt-BR" sz="3100" i="1" dirty="0">
              <a:solidFill>
                <a:schemeClr val="accent5">
                  <a:lumMod val="40000"/>
                  <a:lumOff val="60000"/>
                </a:schemeClr>
              </a:solidFill>
              <a:latin typeface="Impact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076056" y="5877272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rgbClr val="FFC000"/>
                </a:solidFill>
                <a:latin typeface="Britannic Bold" pitchFamily="34" charset="0"/>
              </a:rPr>
              <a:t>      </a:t>
            </a:r>
          </a:p>
          <a:p>
            <a:pPr algn="ctr"/>
            <a:r>
              <a:rPr lang="pt-BR" sz="1600" dirty="0" smtClean="0">
                <a:solidFill>
                  <a:srgbClr val="FF0000"/>
                </a:solidFill>
                <a:latin typeface="Britannic Bold" pitchFamily="34" charset="0"/>
              </a:rPr>
              <a:t>AVANÇO AUTOMÁTICO</a:t>
            </a:r>
          </a:p>
          <a:p>
            <a:pPr algn="ctr"/>
            <a:endParaRPr lang="pt-BR" sz="16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1560" y="4797152"/>
            <a:ext cx="6840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AO SOM DA MÚSICA </a:t>
            </a:r>
            <a:r>
              <a:rPr lang="pt-BR" dirty="0" smtClean="0">
                <a:solidFill>
                  <a:schemeClr val="bg1"/>
                </a:solidFill>
              </a:rPr>
              <a:t>CORAÇÃO DE ESTUDANTE, </a:t>
            </a:r>
            <a:endParaRPr lang="pt-BR" dirty="0" smtClean="0">
              <a:solidFill>
                <a:schemeClr val="bg1"/>
              </a:solidFill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</a:rPr>
              <a:t>EM UMA NOITE DE JUNHO, QUANDO O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</a:rPr>
              <a:t> GIGANTE ACORDOU!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439513"/>
      </p:ext>
    </p:extLst>
  </p:cSld>
  <p:clrMapOvr>
    <a:masterClrMapping/>
  </p:clrMapOvr>
  <p:transition spd="slow" advClick="0" advTm="18000">
    <p:wedge/>
    <p:sndAc>
      <p:stSnd loop="1">
        <p:snd r:embed="rId2" name="Coração De Estudante 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0295">
            <a:off x="1375429" y="1201924"/>
            <a:ext cx="1886733" cy="29840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707903" y="1533792"/>
            <a:ext cx="496855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Os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 protestos no Brasil em 2013 são várias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manifestações populares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que inicialmente surgiram para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contestar os aumentos nas tarifas de transportes público,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e que ganharam forte apoio popular depois da repressão violenta e desproporcional que foi promovida pelas 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policias militares,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 levando grande parte da população a apoiar as mobilizações.</a:t>
            </a:r>
          </a:p>
          <a:p>
            <a:pPr lvl="0"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Os protestos, passaram por grande variedade de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temas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 em geral, e ganharam grande repercussão nacional e internacional.</a:t>
            </a:r>
          </a:p>
          <a:p>
            <a:pPr lvl="0"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83569" y="404664"/>
            <a:ext cx="8064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rgbClr val="00B0F0"/>
                </a:solidFill>
                <a:latin typeface="MV Boli" pitchFamily="2" charset="0"/>
                <a:cs typeface="MV Boli" pitchFamily="2" charset="0"/>
              </a:rPr>
              <a:t>INTRODUÇÃO DO FORMATADOR </a:t>
            </a:r>
          </a:p>
          <a:p>
            <a:pPr algn="ctr"/>
            <a:r>
              <a:rPr lang="pt-BR" sz="2000" dirty="0" smtClean="0">
                <a:solidFill>
                  <a:srgbClr val="00B0F0"/>
                </a:solidFill>
                <a:latin typeface="MV Boli" pitchFamily="2" charset="0"/>
                <a:cs typeface="MV Boli" pitchFamily="2" charset="0"/>
              </a:rPr>
              <a:t>COM A LICENÇA  </a:t>
            </a:r>
          </a:p>
          <a:p>
            <a:pPr algn="ctr"/>
            <a:r>
              <a:rPr lang="pt-BR" sz="2000" dirty="0" smtClean="0">
                <a:solidFill>
                  <a:srgbClr val="00B0F0"/>
                </a:solidFill>
                <a:latin typeface="MV Boli" pitchFamily="2" charset="0"/>
                <a:cs typeface="MV Boli" pitchFamily="2" charset="0"/>
              </a:rPr>
              <a:t>DO AUTOR</a:t>
            </a:r>
            <a:endParaRPr lang="pt-BR" sz="2000" dirty="0">
              <a:solidFill>
                <a:srgbClr val="00B0F0"/>
              </a:solidFill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90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25000">
        <p14:switch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0324">
            <a:off x="1360954" y="1216018"/>
            <a:ext cx="2149839" cy="28113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3851920" y="1412777"/>
            <a:ext cx="496855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00B0F0"/>
                </a:solidFill>
              </a:rPr>
              <a:t>A SEGUIR,</a:t>
            </a:r>
          </a:p>
          <a:p>
            <a:pPr algn="ctr"/>
            <a:r>
              <a:rPr lang="pt-BR" sz="3600" dirty="0" smtClean="0">
                <a:solidFill>
                  <a:srgbClr val="00B0F0"/>
                </a:solidFill>
              </a:rPr>
              <a:t>O TEXTO DE </a:t>
            </a:r>
          </a:p>
          <a:p>
            <a:pPr algn="ctr"/>
            <a:endParaRPr lang="pt-BR" sz="3600" dirty="0">
              <a:solidFill>
                <a:srgbClr val="00B0F0"/>
              </a:solidFill>
            </a:endParaRPr>
          </a:p>
          <a:p>
            <a:pPr algn="ctr"/>
            <a:r>
              <a:rPr lang="pt-BR" sz="6000" dirty="0" smtClean="0">
                <a:solidFill>
                  <a:srgbClr val="FFFF00"/>
                </a:solidFill>
                <a:latin typeface="Impact" pitchFamily="34" charset="0"/>
              </a:rPr>
              <a:t>JOSÉ CLAUDIO FERNANDES</a:t>
            </a:r>
            <a:endParaRPr lang="pt-BR" sz="4400" dirty="0"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112528"/>
      </p:ext>
    </p:extLst>
  </p:cSld>
  <p:clrMapOvr>
    <a:masterClrMapping/>
  </p:clrMapOvr>
  <p:transition spd="slow" advClick="0" advTm="8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3057">
            <a:off x="1363703" y="1267737"/>
            <a:ext cx="1989695" cy="2847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tângulo 4"/>
          <p:cNvSpPr/>
          <p:nvPr/>
        </p:nvSpPr>
        <p:spPr>
          <a:xfrm>
            <a:off x="3995936" y="889844"/>
            <a:ext cx="45365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Protesto sim, é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democrático, é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direito do cidadão,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Desde que seja de forma ordeira, preservando  o direito alheio,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Baderna, violência, bagunça, absolutamente não,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Podemos fazer passeata,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mas,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porque não usar o passeio.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Quero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exercer a minha cidadania, e sair à rua para reivindicar,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Mas, sem criar problemas, sem violências, sem badernas,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Não se pode  exprimir, e aos outros atrapalhar,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 a violência e bagunça ,voltamos aos tempos das Cavernas.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00" y="4725144"/>
            <a:ext cx="2853848" cy="1800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08549039"/>
      </p:ext>
    </p:extLst>
  </p:cSld>
  <p:clrMapOvr>
    <a:masterClrMapping/>
  </p:clrMapOvr>
  <p:transition spd="slow" advClick="0" advTm="2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3057">
            <a:off x="1363703" y="1267737"/>
            <a:ext cx="1989695" cy="2847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995936" y="908720"/>
            <a:ext cx="460851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Já  temos um trânsito complicado,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em alguns casos de congestionamento, até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arrastão.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atrapalhar quem retorna  pra casa cansado,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 o direito de ir e vir, é direito do cidadão.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Já 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a reclamação está na pauta,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tal ir direto ao assunto,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Assembleias, Câmaras e senado, estão em falta,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tal a gente chegar junto.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1588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5000">
        <p14:ripple dir="l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50"/>
                            </p:stCondLst>
                            <p:childTnLst>
                              <p:par>
                                <p:cTn id="24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950"/>
                            </p:stCondLst>
                            <p:childTnLst>
                              <p:par>
                                <p:cTn id="38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600"/>
                            </p:stCondLst>
                            <p:childTnLst>
                              <p:par>
                                <p:cTn id="4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4664">
            <a:off x="1404789" y="1042252"/>
            <a:ext cx="2114867" cy="33590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923928" y="548680"/>
            <a:ext cx="460851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Abrir os olhos e os ouvidos,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 em cada sessão comparecer,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Identificar todos os bandidos,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 esses sim botar para correr.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Vamos </a:t>
            </a: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sim, reclamar, reivindicar, exigir,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Mas </a:t>
            </a: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sem que com isso a cidade prejudicar,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Nunca</a:t>
            </a: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patrimônios públicos ou particulares, destruir,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Vamos </a:t>
            </a: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para as praças, sem fazer a cidade parar.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endParaRPr lang="pt-BR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21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5000">
        <p:blinds/>
      </p:transition>
    </mc:Choice>
    <mc:Fallback xmlns="">
      <p:transition spd="slow" advClick="0" advTm="2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4262">
            <a:off x="1339563" y="1167915"/>
            <a:ext cx="2072383" cy="29379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4211960" y="908720"/>
            <a:ext cx="360040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 um ato que me irrita, me arrepia,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Roubar e rasgar e queimar nossa bandeira,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Aonde está do sujeito a cidadania,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Isso também é por si uma bandalheira.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  destruir a cidade, isso então serve a quem,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É preciso banir de nosso meio tal gentalha,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Que não tem compromisso com ninguém,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Transformando um ato cívico em um campo de batalha.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49961242"/>
      </p:ext>
    </p:extLst>
  </p:cSld>
  <p:clrMapOvr>
    <a:masterClrMapping/>
  </p:clrMapOvr>
  <p:transition spd="slow" advClick="0" advTm="2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63888" y="620688"/>
            <a:ext cx="504056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Avante Brasil, acordastes até que enfim,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Mas, vamos reivindicar com o lema de nossa bandeira,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Ordem e progresso é o que quero pro Brasil e para mim,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Abaixo  a corrupção, o suborno e a bandalheira.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4167">
            <a:off x="1331640" y="1340768"/>
            <a:ext cx="2075696" cy="25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7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5000">
        <p14:prism dir="u" isInverted="1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700"/>
                            </p:stCondLst>
                            <p:childTnLst>
                              <p:par>
                                <p:cTn id="1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200"/>
                            </p:stCondLst>
                            <p:childTnLst>
                              <p:par>
                                <p:cTn id="24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771800" y="332656"/>
            <a:ext cx="61926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ACESSE MEUS ESPAÇOS CULTURAIS E TORNE-SE MEU SEGUIDOR</a:t>
            </a:r>
          </a:p>
          <a:p>
            <a:pPr algn="ctr"/>
            <a:endParaRPr lang="pt-BR" sz="1600" dirty="0" smtClean="0">
              <a:solidFill>
                <a:prstClr val="black"/>
              </a:solidFill>
              <a:hlinkClick r:id=""/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  <a:hlinkClick r:id=""/>
              </a:rPr>
              <a:t>http://sergrasan.com/toninhovendraminislides/</a:t>
            </a: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http://vendraminiletras.blogspot.com/</a:t>
            </a:r>
            <a:endParaRPr lang="pt-BR" sz="1600" dirty="0">
              <a:solidFill>
                <a:prstClr val="black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923929" y="2204864"/>
            <a:ext cx="460851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MEMBRO EFETIVO:</a:t>
            </a: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ACADEMIA NACIONAL DE LETRAS DO PORTAL DO POETA BRASILEIRO – ACADÊMICO 28</a:t>
            </a:r>
          </a:p>
          <a:p>
            <a:pPr algn="ctr"/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ASSOCIAÇÃO DE POETAS E ESCRITORES DE JUNDIAÍ E REGIÃO - VOGAL</a:t>
            </a:r>
            <a:endParaRPr lang="pt-BR" sz="1600" dirty="0">
              <a:solidFill>
                <a:prstClr val="black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79512" y="2276872"/>
            <a:ext cx="33123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endParaRPr lang="pt-BR" sz="1600" dirty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Para adquirir o meu livro lançado no</a:t>
            </a: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 Brasil e em Portugal, VOZES NO SILÊNCIO DA NOITE, envie um e-mail para:</a:t>
            </a:r>
          </a:p>
          <a:p>
            <a:pPr algn="ctr"/>
            <a:r>
              <a:rPr lang="pt-BR" sz="1600" dirty="0" smtClean="0">
                <a:solidFill>
                  <a:prstClr val="black"/>
                </a:solidFill>
                <a:hlinkClick r:id="rId4"/>
              </a:rPr>
              <a:t>toninhovendramini@gmail.com</a:t>
            </a: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endParaRPr lang="pt-BR" sz="1600" dirty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Participa como colaborador de vários sites e revistas; Brasil, Suíça e Portugal.</a:t>
            </a:r>
          </a:p>
          <a:p>
            <a:pPr algn="ctr"/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Foi considerado Escritor destaque do ano 2009, pelo site Canto do Escritor.</a:t>
            </a:r>
            <a:endParaRPr lang="pt-BR" sz="1600" dirty="0">
              <a:solidFill>
                <a:prstClr val="black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707904" y="5013176"/>
            <a:ext cx="5112568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0070C0"/>
                </a:solidFill>
              </a:rPr>
              <a:t>Fotos do meu arquivo pessoal e da internet.</a:t>
            </a:r>
          </a:p>
          <a:p>
            <a:pPr algn="ctr"/>
            <a:r>
              <a:rPr lang="pt-BR" dirty="0" smtClean="0">
                <a:solidFill>
                  <a:srgbClr val="0070C0"/>
                </a:solidFill>
              </a:rPr>
              <a:t>Hoje é </a:t>
            </a:r>
            <a:fld id="{A1CA0E88-4913-489F-A16E-B2B8FE71FF62}" type="datetime2">
              <a:rPr lang="pt-BR" smtClean="0">
                <a:solidFill>
                  <a:srgbClr val="0070C0"/>
                </a:solidFill>
              </a:rPr>
              <a:pPr algn="ctr"/>
              <a:t>segunda-feira, 5 de agosto de 2013</a:t>
            </a:fld>
            <a:r>
              <a:rPr lang="pt-BR" dirty="0" smtClean="0">
                <a:solidFill>
                  <a:srgbClr val="0070C0"/>
                </a:solidFill>
              </a:rPr>
              <a:t>,</a:t>
            </a:r>
          </a:p>
          <a:p>
            <a:pPr algn="ctr"/>
            <a:r>
              <a:rPr lang="pt-BR" dirty="0" smtClean="0">
                <a:solidFill>
                  <a:srgbClr val="0070C0"/>
                </a:solidFill>
              </a:rPr>
              <a:t> e agora são:</a:t>
            </a:r>
            <a:fld id="{96AE61D4-20B8-4483-BE67-62269D8FDAFF}" type="datetime10">
              <a:rPr lang="pt-BR" smtClean="0">
                <a:solidFill>
                  <a:srgbClr val="0070C0"/>
                </a:solidFill>
              </a:rPr>
              <a:pPr algn="ctr"/>
              <a:t>17:30</a:t>
            </a:fld>
            <a:r>
              <a:rPr lang="pt-BR" dirty="0" smtClean="0">
                <a:solidFill>
                  <a:srgbClr val="0070C0"/>
                </a:solidFill>
              </a:rPr>
              <a:t>.</a:t>
            </a:r>
          </a:p>
          <a:p>
            <a:pPr algn="ctr"/>
            <a:r>
              <a:rPr lang="pt-BR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FUNDO MUSICAL</a:t>
            </a:r>
            <a:r>
              <a:rPr lang="pt-BR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: Dança com Lobos </a:t>
            </a:r>
            <a:endParaRPr lang="pt-BR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3464"/>
            <a:ext cx="2160240" cy="175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Bisel 7"/>
          <p:cNvSpPr/>
          <p:nvPr/>
        </p:nvSpPr>
        <p:spPr>
          <a:xfrm>
            <a:off x="323528" y="2060848"/>
            <a:ext cx="3024336" cy="64807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prstClr val="white"/>
                </a:solidFill>
              </a:rPr>
              <a:t>FORMATADO POR:</a:t>
            </a:r>
          </a:p>
          <a:p>
            <a:pPr algn="ctr"/>
            <a:r>
              <a:rPr lang="pt-BR" sz="1400" dirty="0" smtClean="0">
                <a:solidFill>
                  <a:prstClr val="white"/>
                </a:solidFill>
              </a:rPr>
              <a:t>ANTONIO VENDRAMINI NETO</a:t>
            </a:r>
            <a:endParaRPr lang="pt-BR" sz="1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86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38000">
        <p14:honeycomb/>
        <p:sndAc>
          <p:stSnd loop="1">
            <p:snd r:embed="rId2" name="Dança com Lobos.wav"/>
          </p:stSnd>
        </p:sndAc>
      </p:transition>
    </mc:Choice>
    <mc:Fallback>
      <p:transition spd="slow" advClick="0" advTm="38000">
        <p:fade/>
        <p:sndAc>
          <p:stSnd loop="1">
            <p:snd r:embed="rId2" name="Dança com Lob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U QUERIA SER 1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1120</TotalTime>
  <Words>278</Words>
  <Application>Microsoft Office PowerPoint</Application>
  <PresentationFormat>Apresentação na tela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11" baseType="lpstr">
      <vt:lpstr>Tema do Office</vt:lpstr>
      <vt:lpstr>EU QUERIA SER 1</vt:lpstr>
      <vt:lpstr>   TONINHO VENDRAMINI    FORMATAÇÕES  APRESENTA   UM TEXTO DE:  JOSÉ CLÁUDIO FERNANDES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TONINHO</dc:creator>
  <cp:lastModifiedBy>Toninho</cp:lastModifiedBy>
  <cp:revision>155</cp:revision>
  <dcterms:created xsi:type="dcterms:W3CDTF">2013-06-20T18:50:58Z</dcterms:created>
  <dcterms:modified xsi:type="dcterms:W3CDTF">2013-08-05T20:37:56Z</dcterms:modified>
</cp:coreProperties>
</file>