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1" r:id="rId5"/>
    <p:sldId id="266" r:id="rId6"/>
    <p:sldId id="265" r:id="rId7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fQZSnAze09j1wRGgMk+3sg==" hashData="2PE8TOtU2EA0YRsi9kda63jpMfANXJsVAk8iY+CYts5JUM+Fvr6TxVLtrUzLQKmnt4ssEirIGRUBTzOeh+nxjA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D60093"/>
    <a:srgbClr val="FFD65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0" autoAdjust="0"/>
    <p:restoredTop sz="94660"/>
  </p:normalViewPr>
  <p:slideViewPr>
    <p:cSldViewPr>
      <p:cViewPr varScale="1">
        <p:scale>
          <a:sx n="102" d="100"/>
          <a:sy n="102" d="100"/>
        </p:scale>
        <p:origin x="17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7D415F-F3A7-4484-8AF1-D7CC1C249DFD}" type="datetimeFigureOut">
              <a:rPr lang="pt-BR"/>
              <a:pPr>
                <a:defRPr/>
              </a:pPr>
              <a:t>27/01/2021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B94288-F14F-4A9A-B239-ED9B01EBE47F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03823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42BA21-67C4-481A-8E2E-E301BC5FC303}" type="datetimeFigureOut">
              <a:rPr lang="pt-BR"/>
              <a:pPr>
                <a:defRPr/>
              </a:pPr>
              <a:t>27/01/2021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9A05AA-851D-493B-8508-5DFF5654324E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335804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CC84D8-0A33-4A57-857F-8D3107DBD3E8}" type="datetimeFigureOut">
              <a:rPr lang="pt-BR"/>
              <a:pPr>
                <a:defRPr/>
              </a:pPr>
              <a:t>27/01/2021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108162-0891-41BC-AD8D-A3F6B3C22F7F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73093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A8CFD8-C9C1-4CAB-8A5C-CB86F51BE073}" type="datetimeFigureOut">
              <a:rPr lang="pt-BR"/>
              <a:pPr>
                <a:defRPr/>
              </a:pPr>
              <a:t>27/01/2021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1F4FAC-E337-410D-9738-90EEB8CDEF18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303355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91B256-D486-4376-AAE2-6D3D9283493E}" type="datetimeFigureOut">
              <a:rPr lang="pt-BR"/>
              <a:pPr>
                <a:defRPr/>
              </a:pPr>
              <a:t>27/01/2021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A3738C-FB75-467F-8A1F-E70FED730E78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058914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5D9EA0-F4BF-46DC-A831-90C14C8AECD9}" type="datetimeFigureOut">
              <a:rPr lang="pt-BR"/>
              <a:pPr>
                <a:defRPr/>
              </a:pPr>
              <a:t>27/01/2021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B0BCB7-9BFD-4687-B19E-615081322B20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5993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CCDCE3-04D3-448F-ACF5-F277E83AB25B}" type="datetimeFigureOut">
              <a:rPr lang="pt-BR"/>
              <a:pPr>
                <a:defRPr/>
              </a:pPr>
              <a:t>27/01/2021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183EEF-6566-40F0-A41F-88977738581E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154619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3A0516-F7BB-4F0B-9F03-9CF81B9CC249}" type="datetimeFigureOut">
              <a:rPr lang="pt-BR"/>
              <a:pPr>
                <a:defRPr/>
              </a:pPr>
              <a:t>27/01/2021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BA4ED3-EC0C-4A7C-8EE2-3D475D1C274E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920613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2B37DE-306E-4B77-A42D-552AAD1CDA17}" type="datetimeFigureOut">
              <a:rPr lang="pt-BR"/>
              <a:pPr>
                <a:defRPr/>
              </a:pPr>
              <a:t>27/01/2021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AEE951-1897-40ED-A687-6F3624AFA795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69750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3ACC77-EBC5-4B8C-8547-DD1F0981F34D}" type="datetimeFigureOut">
              <a:rPr lang="pt-BR"/>
              <a:pPr>
                <a:defRPr/>
              </a:pPr>
              <a:t>27/01/2021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7B80CB-B86D-4DD9-A7D2-4C596BF6B94B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613088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4759A3-E6B2-469F-A562-EEF425D2D21E}" type="datetimeFigureOut">
              <a:rPr lang="pt-BR"/>
              <a:pPr>
                <a:defRPr/>
              </a:pPr>
              <a:t>27/01/2021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19B370-4831-4A4E-8DD9-BB236AEF2442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645162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9EE91AB-6588-4EEC-B542-0275291C6383}" type="datetimeFigureOut">
              <a:rPr lang="pt-BR"/>
              <a:pPr>
                <a:defRPr/>
              </a:pPr>
              <a:t>27/01/2021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5954E307-AF2B-4228-A684-55A6449D80F7}" type="slidenum">
              <a:rPr lang="pt-BR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duardo Lages - Eu Sei Que Vou Te Amar-USEI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Subtítulo 7"/>
          <p:cNvSpPr>
            <a:spLocks noGrp="1"/>
          </p:cNvSpPr>
          <p:nvPr>
            <p:ph type="subTitle" idx="1"/>
          </p:nvPr>
        </p:nvSpPr>
        <p:spPr>
          <a:xfrm>
            <a:off x="0" y="4652963"/>
            <a:ext cx="9144000" cy="1752600"/>
          </a:xfrm>
        </p:spPr>
        <p:txBody>
          <a:bodyPr/>
          <a:lstStyle/>
          <a:p>
            <a:endParaRPr lang="pt-BR" sz="2000" dirty="0" smtClean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-127298"/>
            <a:ext cx="9265146" cy="7010400"/>
          </a:xfrm>
          <a:prstGeom prst="rect">
            <a:avLst/>
          </a:prstGeom>
        </p:spPr>
      </p:pic>
      <p:pic>
        <p:nvPicPr>
          <p:cNvPr id="14" name="Espaço Reservado para Conteúdo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326" y="1918195"/>
            <a:ext cx="2870275" cy="4351338"/>
          </a:xfrm>
          <a:prstGeom prst="rect">
            <a:avLst/>
          </a:prstGeom>
        </p:spPr>
      </p:pic>
      <p:pic>
        <p:nvPicPr>
          <p:cNvPr id="15" name="Espaço Reservado para Conteúdo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900149" y="1805025"/>
            <a:ext cx="2699792" cy="4351338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395536" y="116632"/>
            <a:ext cx="8280920" cy="1015663"/>
          </a:xfrm>
          <a:prstGeom prst="rect">
            <a:avLst/>
          </a:prstGeom>
        </p:spPr>
        <p:txBody>
          <a:bodyPr wrap="square">
            <a:prstTxWarp prst="textPlain">
              <a:avLst/>
            </a:prstTxWarp>
            <a:spAutoFit/>
            <a:scene3d>
              <a:camera prst="perspectiveFront"/>
              <a:lightRig rig="threePt" dir="t"/>
            </a:scene3d>
          </a:bodyPr>
          <a:lstStyle/>
          <a:p>
            <a:r>
              <a:rPr lang="pt-BR" sz="6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Definição de amor</a:t>
            </a:r>
          </a:p>
        </p:txBody>
      </p:sp>
      <p:sp>
        <p:nvSpPr>
          <p:cNvPr id="3" name="Retângulo 2"/>
          <p:cNvSpPr/>
          <p:nvPr/>
        </p:nvSpPr>
        <p:spPr>
          <a:xfrm>
            <a:off x="1475657" y="4290774"/>
            <a:ext cx="669674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</a:rPr>
              <a:t>Texto de José Cláudio Fernandes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3129179" y="5267653"/>
            <a:ext cx="37497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600" b="1" dirty="0" smtClean="0">
                <a:solidFill>
                  <a:srgbClr val="FFFF00"/>
                </a:solidFill>
              </a:rPr>
              <a:t>Dorotéia Gomes</a:t>
            </a:r>
            <a:endParaRPr lang="pt-BR" sz="3600" b="1" dirty="0">
              <a:solidFill>
                <a:srgbClr val="FFFF00"/>
              </a:solidFill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6704022" y="6076008"/>
            <a:ext cx="196555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dirty="0">
                <a:solidFill>
                  <a:srgbClr val="FFFF00"/>
                </a:solidFill>
              </a:rPr>
              <a:t>Automático</a:t>
            </a:r>
          </a:p>
        </p:txBody>
      </p:sp>
    </p:spTree>
  </p:cSld>
  <p:clrMapOvr>
    <a:masterClrMapping/>
  </p:clrMapOvr>
  <p:transition advClick="0" advTm="39422">
    <p:sndAc>
      <p:stSnd>
        <p:snd r:embed="rId4" name="Eduardo Lages - Eu Sei Que Vou Te Amar-USE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0"/>
                            </p:stCondLst>
                            <p:childTnLst>
                              <p:par>
                                <p:cTn id="21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0"/>
                            </p:stCondLst>
                            <p:childTnLst>
                              <p:par>
                                <p:cTn id="26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0"/>
                            </p:stCondLst>
                            <p:childTnLst>
                              <p:par>
                                <p:cTn id="31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0"/>
                            </p:stCondLst>
                            <p:childTnLst>
                              <p:par>
                                <p:cTn id="36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30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150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3000"/>
                            </p:stCondLst>
                            <p:childTnLst>
                              <p:par>
                                <p:cTn id="40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1" dur="325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6250"/>
                            </p:stCondLst>
                            <p:childTnLst>
                              <p:par>
                                <p:cTn id="43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1250"/>
                            </p:stCondLst>
                            <p:childTnLst>
                              <p:par>
                                <p:cTn id="4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6250"/>
                            </p:stCondLst>
                            <p:childTnLst>
                              <p:par>
                                <p:cTn id="54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5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00" showWhenStopped="0">
                <p:cTn id="60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  <p:bldP spid="3" grpId="0"/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phere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42780" y="0"/>
            <a:ext cx="9286780" cy="683518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1403648" y="2274838"/>
            <a:ext cx="6552728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Ah! Vã ilusão,</a:t>
            </a:r>
          </a:p>
          <a:p>
            <a:endParaRPr lang="pt-BR" dirty="0"/>
          </a:p>
          <a:p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Tentar explicar o amor?</a:t>
            </a:r>
          </a:p>
          <a:p>
            <a:endParaRPr lang="pt-BR" dirty="0"/>
          </a:p>
          <a:p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Muito mais que beleza, que tesão,</a:t>
            </a:r>
          </a:p>
          <a:p>
            <a:endParaRPr lang="pt-BR" dirty="0"/>
          </a:p>
          <a:p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Muito mais que perfume de flor.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3699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/>
    </mc:Choice>
    <mc:Fallback xmlns="">
      <p:transition spd="slow" advClick="0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6328" y="-25112"/>
            <a:ext cx="9163422" cy="6858000"/>
          </a:xfrm>
          <a:prstGeom prst="rect">
            <a:avLst/>
          </a:prstGeom>
        </p:spPr>
      </p:pic>
      <p:pic>
        <p:nvPicPr>
          <p:cNvPr id="5" name="Espaço Reservado para Conteúdo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2890" y="-9013"/>
            <a:ext cx="4649718" cy="3483818"/>
          </a:xfrm>
          <a:prstGeom prst="rect">
            <a:avLst/>
          </a:prstGeom>
        </p:spPr>
      </p:pic>
      <p:pic>
        <p:nvPicPr>
          <p:cNvPr id="6" name="Espaço Reservado para Conteúdo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30296" y="3458706"/>
            <a:ext cx="4513704" cy="3399294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 rot="10800000" flipV="1">
            <a:off x="6906" y="3575784"/>
            <a:ext cx="542919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Amor não se define, </a:t>
            </a:r>
          </a:p>
          <a:p>
            <a:endParaRPr lang="pt-BR" sz="2400" b="1" dirty="0">
              <a:solidFill>
                <a:schemeClr val="bg1"/>
              </a:solidFill>
            </a:endParaRP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Vivencia-se, entra na gente,</a:t>
            </a:r>
          </a:p>
          <a:p>
            <a:endParaRPr lang="pt-BR" sz="2400" b="1" dirty="0">
              <a:solidFill>
                <a:schemeClr val="bg1"/>
              </a:solidFill>
            </a:endParaRP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Amor é algo muito sublime,</a:t>
            </a:r>
          </a:p>
          <a:p>
            <a:endParaRPr lang="pt-BR" sz="2400" b="1" dirty="0">
              <a:solidFill>
                <a:schemeClr val="bg1"/>
              </a:solidFill>
            </a:endParaRP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Mas, lhe dão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conotação indecente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06508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00"/>
    </mc:Choice>
    <mc:Fallback xmlns="">
      <p:transition spd="slow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D6009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6" name="Espaço Reservado para Conteúdo 5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8738" y="0"/>
            <a:ext cx="5185262" cy="6858000"/>
          </a:xfrm>
          <a:prstGeom prst="rect">
            <a:avLst/>
          </a:prstGeom>
        </p:spPr>
      </p:pic>
      <p:pic>
        <p:nvPicPr>
          <p:cNvPr id="4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6061" y="-4544"/>
            <a:ext cx="4024799" cy="6862544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1191" y="2995796"/>
            <a:ext cx="4432508" cy="3826758"/>
          </a:xfrm>
          <a:prstGeom prst="rect">
            <a:avLst/>
          </a:prstGeom>
        </p:spPr>
      </p:pic>
      <p:sp>
        <p:nvSpPr>
          <p:cNvPr id="9" name="Retângulo 8"/>
          <p:cNvSpPr/>
          <p:nvPr/>
        </p:nvSpPr>
        <p:spPr>
          <a:xfrm>
            <a:off x="3910288" y="655050"/>
            <a:ext cx="5634314" cy="283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Amor não tem definição,</a:t>
            </a:r>
          </a:p>
          <a:p>
            <a:endParaRPr lang="pt-BR" sz="2800" b="1" dirty="0">
              <a:solidFill>
                <a:schemeClr val="bg1"/>
              </a:solidFill>
            </a:endParaRPr>
          </a:p>
          <a:p>
            <a:r>
              <a:rPr lang="pt-BR" sz="23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Desdobra-se em muitas categorias,</a:t>
            </a:r>
          </a:p>
          <a:p>
            <a:endParaRPr lang="pt-BR" sz="2800" b="1" dirty="0">
              <a:solidFill>
                <a:schemeClr val="bg1"/>
              </a:solidFill>
            </a:endParaRPr>
          </a:p>
          <a:p>
            <a:r>
              <a:rPr lang="pt-BR" sz="23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Amor é feito de carinho, de afeição,</a:t>
            </a:r>
          </a:p>
          <a:p>
            <a:endParaRPr lang="pt-BR" sz="2800" b="1" dirty="0">
              <a:solidFill>
                <a:schemeClr val="bg1"/>
              </a:solidFill>
            </a:endParaRPr>
          </a:p>
          <a:p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De sofrimentos e alegrias.</a:t>
            </a:r>
          </a:p>
        </p:txBody>
      </p:sp>
    </p:spTree>
    <p:extLst>
      <p:ext uri="{BB962C8B-B14F-4D97-AF65-F5344CB8AC3E}">
        <p14:creationId xmlns:p14="http://schemas.microsoft.com/office/powerpoint/2010/main" val="3752329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/>
    </mc:Choice>
    <mc:Fallback xmlns="">
      <p:transition spd="slow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5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16" presetClass="exit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9392"/>
            <a:ext cx="9144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611560" y="2492896"/>
            <a:ext cx="626469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Mas, quem é este poeta aprendiz,</a:t>
            </a:r>
          </a:p>
          <a:p>
            <a:endParaRPr lang="pt-BR" sz="24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Que tenta definir o amor,</a:t>
            </a:r>
          </a:p>
          <a:p>
            <a:endParaRPr lang="pt-BR" sz="24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É melhor nem ligar para o que ele diz,</a:t>
            </a:r>
          </a:p>
          <a:p>
            <a:endParaRPr lang="pt-BR" sz="24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E admirar sim, a crônica do Jabor.</a:t>
            </a:r>
          </a:p>
        </p:txBody>
      </p:sp>
    </p:spTree>
    <p:extLst>
      <p:ext uri="{BB962C8B-B14F-4D97-AF65-F5344CB8AC3E}">
        <p14:creationId xmlns:p14="http://schemas.microsoft.com/office/powerpoint/2010/main" val="629752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00"/>
    </mc:Choice>
    <mc:Fallback xmlns="">
      <p:transition spd="slow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1112"/>
            <a:ext cx="9176008" cy="6869112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457200" y="1772817"/>
            <a:ext cx="6400800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Texto: Definição do amor</a:t>
            </a:r>
          </a:p>
          <a:p>
            <a:r>
              <a:rPr lang="pt-BR" sz="2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Autor: José Claudio Fernandes</a:t>
            </a:r>
          </a:p>
          <a:p>
            <a:r>
              <a:rPr lang="pt-BR" sz="2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Formatação: Dorotéia Gomes</a:t>
            </a:r>
          </a:p>
          <a:p>
            <a:r>
              <a:rPr lang="pt-BR" sz="2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Divulgação: www.sergrasan.com</a:t>
            </a:r>
          </a:p>
          <a:p>
            <a:endParaRPr lang="pt-BR" sz="20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r>
              <a:rPr lang="pt-BR" sz="2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Doroteia </a:t>
            </a:r>
            <a:r>
              <a:rPr lang="pt-BR" sz="2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Gomes </a:t>
            </a:r>
            <a:r>
              <a:rPr lang="pt-BR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Slides</a:t>
            </a:r>
          </a:p>
          <a:p>
            <a:r>
              <a:rPr lang="pt-BR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Doroteiagomes06@gmail.com</a:t>
            </a:r>
          </a:p>
          <a:p>
            <a:endParaRPr lang="pt-BR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2411760" y="4437112"/>
            <a:ext cx="616779" cy="4413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7" name="Retângulo 6"/>
          <p:cNvSpPr/>
          <p:nvPr/>
        </p:nvSpPr>
        <p:spPr>
          <a:xfrm>
            <a:off x="4211960" y="4149080"/>
            <a:ext cx="447484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Fernandesjc55@hotmail.com</a:t>
            </a:r>
          </a:p>
        </p:txBody>
      </p:sp>
      <p:sp>
        <p:nvSpPr>
          <p:cNvPr id="8" name="Retângulo 7"/>
          <p:cNvSpPr/>
          <p:nvPr/>
        </p:nvSpPr>
        <p:spPr>
          <a:xfrm>
            <a:off x="4211960" y="4536994"/>
            <a:ext cx="38164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b="1" dirty="0" err="1">
              <a:ln w="6600">
                <a:solidFill>
                  <a:schemeClr val="accent2"/>
                </a:solidFill>
                <a:prstDash val="solid"/>
              </a:ln>
              <a:solidFill>
                <a:srgbClr val="0070C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2998079" y="4751945"/>
            <a:ext cx="584121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      </a:t>
            </a:r>
            <a:r>
              <a:rPr lang="pt-BR" sz="28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joseclaudiopoesiasecronicas</a:t>
            </a: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62810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4000"/>
                            </p:stCondLst>
                            <p:childTnLst>
                              <p:par>
                                <p:cTn id="2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0"/>
                            </p:stCondLst>
                            <p:childTnLst>
                              <p:par>
                                <p:cTn id="3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000"/>
                            </p:stCondLst>
                            <p:childTnLst>
                              <p:par>
                                <p:cTn id="3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0"/>
                            </p:stCondLst>
                            <p:childTnLst>
                              <p:par>
                                <p:cTn id="4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2000"/>
                            </p:stCondLst>
                            <p:childTnLst>
                              <p:par>
                                <p:cTn id="4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4000"/>
                            </p:stCondLst>
                            <p:childTnLst>
                              <p:par>
                                <p:cTn id="5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theme/theme1.xml><?xml version="1.0" encoding="utf-8"?>
<a:theme xmlns:a="http://schemas.openxmlformats.org/drawingml/2006/main" name="enamorados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DEFINIÇÃO DE AMOR</Template>
  <TotalTime>5</TotalTime>
  <Words>141</Words>
  <Application>Microsoft Office PowerPoint</Application>
  <PresentationFormat>Apresentação na tela (4:3)</PresentationFormat>
  <Paragraphs>41</Paragraphs>
  <Slides>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6</vt:i4>
      </vt:variant>
    </vt:vector>
  </HeadingPairs>
  <TitlesOfParts>
    <vt:vector size="10" baseType="lpstr">
      <vt:lpstr>Arial</vt:lpstr>
      <vt:lpstr>Arial Black</vt:lpstr>
      <vt:lpstr>Calibri</vt:lpstr>
      <vt:lpstr>enamorados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Usuario</cp:lastModifiedBy>
  <cp:revision>1</cp:revision>
  <dcterms:created xsi:type="dcterms:W3CDTF">2013-08-21T21:45:51Z</dcterms:created>
  <dcterms:modified xsi:type="dcterms:W3CDTF">2021-01-27T22:32:44Z</dcterms:modified>
  <cp:category>amor</cp:category>
</cp:coreProperties>
</file>