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1" r:id="rId7"/>
    <p:sldId id="260" r:id="rId8"/>
    <p:sldId id="262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HYhkqMI1dxA9nfQ2P4hsSw==" hashData="XpBe+hvjcy++IPyl+X80Du84XkLlxZUNHKfQ5HQhnV0E4vdZHAylK4IcYxCZ+nMnjgFg0ibny4Jw0DwB5wtZM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99" d="100"/>
          <a:sy n="99" d="100"/>
        </p:scale>
        <p:origin x="78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B4979-1944-412A-9BB6-CCE30B5187B5}" type="datetimeFigureOut">
              <a:rPr lang="pt-BR"/>
              <a:pPr>
                <a:defRPr/>
              </a:pPr>
              <a:t>20/01/2021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26AD5F-A240-4D5B-B404-E7A6A67DC7F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1881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C1996-0BA6-4CDE-8DDE-CF1A87424C6E}" type="datetimeFigureOut">
              <a:rPr lang="pt-BR"/>
              <a:pPr>
                <a:defRPr/>
              </a:pPr>
              <a:t>20/01/2021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74A1E0-7A71-4374-9610-FF52572935C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6877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729C2-5672-4FD0-8E02-E47F9B7544F4}" type="datetimeFigureOut">
              <a:rPr lang="pt-BR"/>
              <a:pPr>
                <a:defRPr/>
              </a:pPr>
              <a:t>20/01/2021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35E47-6BA2-459D-99E9-D5A0FCE3662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2184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C2B09-F32D-41ED-BEF4-5DBB9432726C}" type="datetimeFigureOut">
              <a:rPr lang="pt-BR"/>
              <a:pPr>
                <a:defRPr/>
              </a:pPr>
              <a:t>20/01/2021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53E75-8C3D-432B-B070-8FCDA0C345D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1766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88F92-5571-4BF7-840A-AABD0BCCCA1C}" type="datetimeFigureOut">
              <a:rPr lang="pt-BR"/>
              <a:pPr>
                <a:defRPr/>
              </a:pPr>
              <a:t>20/01/2021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D0E60B-00EB-48DD-AE4D-32B143FFF80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6922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B94F4-8F27-4799-ACAC-7B8CC979ED8B}" type="datetimeFigureOut">
              <a:rPr lang="pt-BR"/>
              <a:pPr>
                <a:defRPr/>
              </a:pPr>
              <a:t>20/01/2021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98D9A4-28D6-4D2F-8216-AE9822721B2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439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1A49C-DFCF-47BB-84FF-7C054A400F68}" type="datetimeFigureOut">
              <a:rPr lang="pt-BR"/>
              <a:pPr>
                <a:defRPr/>
              </a:pPr>
              <a:t>20/01/2021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59A826-2006-4485-81D9-8FE137749BF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529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A3E69-9F7D-45D3-B2C2-F4E6075AF828}" type="datetimeFigureOut">
              <a:rPr lang="pt-BR"/>
              <a:pPr>
                <a:defRPr/>
              </a:pPr>
              <a:t>20/01/2021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13114E-DAE9-40CD-A99E-9B60FC1AF77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2878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1F4EF-EE40-404C-B2CE-6A5E997EC8A5}" type="datetimeFigureOut">
              <a:rPr lang="pt-BR"/>
              <a:pPr>
                <a:defRPr/>
              </a:pPr>
              <a:t>20/01/2021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80D4EE-8AAC-48C7-BFE2-6A640918C56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4000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A79FE-F68F-4D48-8E83-3A19E67CB593}" type="datetimeFigureOut">
              <a:rPr lang="pt-BR"/>
              <a:pPr>
                <a:defRPr/>
              </a:pPr>
              <a:t>20/01/2021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C30BFA-6157-4585-9A52-3D475875F0F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4785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A6D8D4-C26A-4BEB-8AE6-C30C3242003E}" type="datetimeFigureOut">
              <a:rPr lang="pt-BR"/>
              <a:pPr>
                <a:defRPr/>
              </a:pPr>
              <a:t>20/01/2021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D2A40B-BBCD-4D61-893B-7AAB5A36DBA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2888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483FE92-A70A-4793-BE94-2D3EF5BC7262}" type="datetimeFigureOut">
              <a:rPr lang="pt-BR"/>
              <a:pPr>
                <a:defRPr/>
              </a:pPr>
              <a:t>20/01/2021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C890C1A2-8E93-4D85-B0A1-9649FB2D042E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pt-BR" dirty="0" smtClean="0"/>
          </a:p>
        </p:txBody>
      </p:sp>
      <p:pic>
        <p:nvPicPr>
          <p:cNvPr id="8" name="Eduardo Lages - How Deep Is Your Love-LINDO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7056784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356" y="-19050"/>
            <a:ext cx="4481284" cy="7075834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419600" y="-19050"/>
            <a:ext cx="4728914" cy="707583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15616" y="4509120"/>
            <a:ext cx="7416824" cy="720081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perspectiveContrastingRightFacing"/>
              <a:lightRig rig="threePt" dir="t"/>
            </a:scene3d>
            <a:sp3d/>
          </a:bodyPr>
          <a:lstStyle/>
          <a:p>
            <a:r>
              <a:rPr lang="pt-BR" sz="4800" b="1" i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</a:rPr>
              <a:t>Concordo com o Jabor</a:t>
            </a:r>
          </a:p>
        </p:txBody>
      </p:sp>
      <p:sp>
        <p:nvSpPr>
          <p:cNvPr id="4" name="Retângulo 3"/>
          <p:cNvSpPr/>
          <p:nvPr/>
        </p:nvSpPr>
        <p:spPr>
          <a:xfrm>
            <a:off x="2286000" y="5517233"/>
            <a:ext cx="6174432" cy="648072"/>
          </a:xfrm>
          <a:prstGeom prst="rect">
            <a:avLst/>
          </a:prstGeom>
        </p:spPr>
        <p:txBody>
          <a:bodyPr>
            <a:prstTxWarp prst="textPlain">
              <a:avLst/>
            </a:prstTxWarp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pt-BR" b="1" i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</a:rPr>
              <a:t>Texto</a:t>
            </a:r>
            <a:r>
              <a:rPr lang="pt-BR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</a:rPr>
              <a:t>: José Cláudio Fernandes</a:t>
            </a:r>
          </a:p>
          <a:p>
            <a:r>
              <a:rPr lang="pt-BR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</a:rPr>
              <a:t>Apresentação: Dorotéia Gomes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6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0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63462" cy="6858000"/>
          </a:xfrm>
        </p:spPr>
      </p:pic>
      <p:sp>
        <p:nvSpPr>
          <p:cNvPr id="5" name="Retângulo 4"/>
          <p:cNvSpPr/>
          <p:nvPr/>
        </p:nvSpPr>
        <p:spPr>
          <a:xfrm>
            <a:off x="179512" y="4797152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Concordo com o Jabor, </a:t>
            </a: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Em gênero, número 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grau,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Eu quero uma mulher que saiba o que é amor,</a:t>
            </a:r>
          </a:p>
        </p:txBody>
      </p:sp>
    </p:spTree>
    <p:extLst>
      <p:ext uri="{BB962C8B-B14F-4D97-AF65-F5344CB8AC3E}">
        <p14:creationId xmlns:p14="http://schemas.microsoft.com/office/powerpoint/2010/main" val="137735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</p:spPr>
      </p:pic>
      <p:sp>
        <p:nvSpPr>
          <p:cNvPr id="3" name="Retângulo 2"/>
          <p:cNvSpPr/>
          <p:nvPr/>
        </p:nvSpPr>
        <p:spPr>
          <a:xfrm>
            <a:off x="4788024" y="1417638"/>
            <a:ext cx="40324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quero um </a:t>
            </a:r>
            <a:r>
              <a:rPr lang="pt-B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robot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, uma mulher artificial.</a:t>
            </a:r>
          </a:p>
        </p:txBody>
      </p:sp>
    </p:spTree>
    <p:extLst>
      <p:ext uri="{BB962C8B-B14F-4D97-AF65-F5344CB8AC3E}">
        <p14:creationId xmlns:p14="http://schemas.microsoft.com/office/powerpoint/2010/main" val="101761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44" y="0"/>
            <a:ext cx="9123512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870276" y="0"/>
            <a:ext cx="4263480" cy="695739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870276" cy="6957392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10244" y="980728"/>
            <a:ext cx="21134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Eu quero uma mulher de verdade,</a:t>
            </a: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sorria, e externe as sensações,</a:t>
            </a:r>
          </a:p>
        </p:txBody>
      </p:sp>
    </p:spTree>
    <p:extLst>
      <p:ext uri="{BB962C8B-B14F-4D97-AF65-F5344CB8AC3E}">
        <p14:creationId xmlns:p14="http://schemas.microsoft.com/office/powerpoint/2010/main" val="16852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4486548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486547" y="1"/>
            <a:ext cx="4657453" cy="686330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131840" y="1692274"/>
            <a:ext cx="27363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quero um manequim, que disfarce a idade,</a:t>
            </a:r>
          </a:p>
          <a:p>
            <a:pPr algn="ctr"/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Quero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uma mulher com defeitos, virtudes e emoções.</a:t>
            </a:r>
          </a:p>
          <a:p>
            <a:pPr algn="ctr"/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172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004"/>
            <a:ext cx="9144000" cy="70294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347864" y="2204864"/>
            <a:ext cx="56166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Que adiante turbinar, </a:t>
            </a:r>
            <a:r>
              <a:rPr lang="pt-BR" sz="2400" b="1" dirty="0" err="1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quadris,seios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,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Silicone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para todos os lados,</a:t>
            </a:r>
          </a:p>
          <a:p>
            <a:pPr algn="ctr"/>
            <a:r>
              <a:rPr lang="pt-BR" sz="2400" b="1" dirty="0" err="1" smtClean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Lipo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, cirurgias, plásticas, e outros meios,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Será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effectLst>
                  <a:outerShdw dist="38100" dir="2700000" algn="tl" rotWithShape="0">
                    <a:schemeClr val="accent2"/>
                  </a:outerShdw>
                </a:effectLst>
              </a:rPr>
              <a:t>que contra explosão, seremos segurados?</a:t>
            </a: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0470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7"/>
            <a:ext cx="9144000" cy="6857603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68580" y="0"/>
            <a:ext cx="9393108" cy="69342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11560" y="4941168"/>
            <a:ext cx="7992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Eu quero você, mulher de carne e osso,  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 entende e me faz suspirar,</a:t>
            </a:r>
          </a:p>
        </p:txBody>
      </p:sp>
    </p:spTree>
    <p:extLst>
      <p:ext uri="{BB962C8B-B14F-4D97-AF65-F5344CB8AC3E}">
        <p14:creationId xmlns:p14="http://schemas.microsoft.com/office/powerpoint/2010/main" val="372587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252520" cy="695739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6512" y="-115396"/>
            <a:ext cx="9329032" cy="712879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5805" y="0"/>
            <a:ext cx="32860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Eu quero te beijar, boca, corpo, pescoço,</a:t>
            </a:r>
          </a:p>
          <a:p>
            <a:pPr algn="ctr"/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Apertar teus seios, sem risco de estourar.</a:t>
            </a:r>
          </a:p>
        </p:txBody>
      </p:sp>
    </p:spTree>
    <p:extLst>
      <p:ext uri="{BB962C8B-B14F-4D97-AF65-F5344CB8AC3E}">
        <p14:creationId xmlns:p14="http://schemas.microsoft.com/office/powerpoint/2010/main" val="372435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692" y="-23639"/>
            <a:ext cx="9157692" cy="6881639"/>
          </a:xfr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692" y="20568"/>
            <a:ext cx="9171384" cy="683743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" y="476672"/>
            <a:ext cx="64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Eu quero você para mim,</a:t>
            </a:r>
          </a:p>
          <a:p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Humana e </a:t>
            </a:r>
            <a:r>
              <a:rPr lang="pt-BR" sz="2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sensível,natural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,</a:t>
            </a:r>
          </a:p>
          <a:p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586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-99392"/>
            <a:ext cx="9338270" cy="6952798"/>
          </a:xfrm>
        </p:spPr>
      </p:pic>
      <p:sp>
        <p:nvSpPr>
          <p:cNvPr id="3" name="Retângulo 2"/>
          <p:cNvSpPr/>
          <p:nvPr/>
        </p:nvSpPr>
        <p:spPr>
          <a:xfrm>
            <a:off x="323528" y="188640"/>
            <a:ext cx="65344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quero artifícios, eu acho ruim,</a:t>
            </a:r>
          </a:p>
          <a:p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Quero uma mulher, não um </a:t>
            </a:r>
            <a:r>
              <a:rPr lang="pt-BR" sz="2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robot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, artificial.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1899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94" y="0"/>
            <a:ext cx="9133706" cy="6858000"/>
          </a:xfrm>
        </p:spPr>
      </p:pic>
      <p:sp>
        <p:nvSpPr>
          <p:cNvPr id="3" name="Retângulo 2"/>
          <p:cNvSpPr/>
          <p:nvPr/>
        </p:nvSpPr>
        <p:spPr>
          <a:xfrm>
            <a:off x="457200" y="2420888"/>
            <a:ext cx="74271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Concordo com Jabor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Autor: José Cláudio Fernandes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Formatação: Dorotéia Gomes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Divulgação: www.sergrasan.com</a:t>
            </a:r>
          </a:p>
          <a:p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Gomes Slides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doroteiagomes06@gmail.com</a:t>
            </a:r>
          </a:p>
        </p:txBody>
      </p:sp>
      <p:sp>
        <p:nvSpPr>
          <p:cNvPr id="5" name="Retângulo 4"/>
          <p:cNvSpPr/>
          <p:nvPr/>
        </p:nvSpPr>
        <p:spPr>
          <a:xfrm>
            <a:off x="2286000" y="5373216"/>
            <a:ext cx="5598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</a:t>
            </a:r>
            <a:r>
              <a:rPr lang="pt-BR" sz="2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oseclaudiopoesiasecronicas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fernandesjc55@gmail.com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59960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4000"/>
    </mc:Choice>
    <mc:Fallback xmlns="">
      <p:transition spd="slow" advClick="0" advTm="3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CONCORDO COM JABOR</Template>
  <TotalTime>343</TotalTime>
  <Words>200</Words>
  <Application>Microsoft Office PowerPoint</Application>
  <PresentationFormat>Apresentação na tela (4:3)</PresentationFormat>
  <Paragraphs>39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4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Usuario</cp:lastModifiedBy>
  <cp:revision>3</cp:revision>
  <dcterms:created xsi:type="dcterms:W3CDTF">2013-08-23T04:43:37Z</dcterms:created>
  <dcterms:modified xsi:type="dcterms:W3CDTF">2021-01-20T17:47:02Z</dcterms:modified>
  <cp:category>Amor</cp:category>
</cp:coreProperties>
</file>