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58" r:id="rId4"/>
    <p:sldId id="259" r:id="rId5"/>
    <p:sldId id="263" r:id="rId6"/>
    <p:sldId id="266" r:id="rId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2" autoAdjust="0"/>
    <p:restoredTop sz="94660"/>
  </p:normalViewPr>
  <p:slideViewPr>
    <p:cSldViewPr snapToGrid="0">
      <p:cViewPr varScale="1">
        <p:scale>
          <a:sx n="71" d="100"/>
          <a:sy n="71" d="100"/>
        </p:scale>
        <p:origin x="600" y="-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FDAD-1A62-45C6-960D-EBD3DC21A2A2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935B-0B42-47B3-B20F-6702258AC5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0522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FDAD-1A62-45C6-960D-EBD3DC21A2A2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935B-0B42-47B3-B20F-6702258AC5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3124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FDAD-1A62-45C6-960D-EBD3DC21A2A2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935B-0B42-47B3-B20F-6702258AC5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6320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FDAD-1A62-45C6-960D-EBD3DC21A2A2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935B-0B42-47B3-B20F-6702258AC5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710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FDAD-1A62-45C6-960D-EBD3DC21A2A2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935B-0B42-47B3-B20F-6702258AC5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4334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FDAD-1A62-45C6-960D-EBD3DC21A2A2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935B-0B42-47B3-B20F-6702258AC5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3570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FDAD-1A62-45C6-960D-EBD3DC21A2A2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935B-0B42-47B3-B20F-6702258AC5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7164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FDAD-1A62-45C6-960D-EBD3DC21A2A2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935B-0B42-47B3-B20F-6702258AC5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7280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FDAD-1A62-45C6-960D-EBD3DC21A2A2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935B-0B42-47B3-B20F-6702258AC5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6939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FDAD-1A62-45C6-960D-EBD3DC21A2A2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935B-0B42-47B3-B20F-6702258AC5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2045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1FDAD-1A62-45C6-960D-EBD3DC21A2A2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935B-0B42-47B3-B20F-6702258AC5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3927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1FDAD-1A62-45C6-960D-EBD3DC21A2A2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F935B-0B42-47B3-B20F-6702258AC5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1922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3.wdp"/><Relationship Id="rId4" Type="http://schemas.openxmlformats.org/officeDocument/2006/relationships/image" Target="../media/image14.png"/><Relationship Id="rId9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eliz dia das mulher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314" y="1542766"/>
            <a:ext cx="7004237" cy="6228365"/>
          </a:xfrm>
          <a:prstGeom prst="rect">
            <a:avLst/>
          </a:prstGeom>
          <a:noFill/>
          <a:effectLst>
            <a:softEdge rad="431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az 3" descr="6uSQSoNbFM_jpg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409968">
            <a:off x="634951" y="951087"/>
            <a:ext cx="4746330" cy="439261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CaixaDeTexto 1"/>
          <p:cNvSpPr txBox="1"/>
          <p:nvPr/>
        </p:nvSpPr>
        <p:spPr>
          <a:xfrm>
            <a:off x="5553635" y="147918"/>
            <a:ext cx="6011902" cy="1828800"/>
          </a:xfrm>
          <a:prstGeom prst="rect">
            <a:avLst/>
          </a:prstGeom>
          <a:noFill/>
        </p:spPr>
        <p:txBody>
          <a:bodyPr wrap="square" rtlCol="0">
            <a:prstTxWarp prst="textCurve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pt-BR" sz="3200" dirty="0" smtClean="0"/>
              <a:t>DIA INTERNACIONAL DA MULHER</a:t>
            </a:r>
          </a:p>
          <a:p>
            <a:r>
              <a:rPr lang="pt-BR" sz="3200" dirty="0" smtClean="0"/>
              <a:t>Poesia: José </a:t>
            </a:r>
            <a:r>
              <a:rPr lang="pt-BR" sz="3200" dirty="0"/>
              <a:t>C</a:t>
            </a:r>
            <a:r>
              <a:rPr lang="pt-BR" sz="3200" dirty="0" smtClean="0"/>
              <a:t>láudio (</a:t>
            </a:r>
            <a:r>
              <a:rPr lang="pt-BR" sz="3200" dirty="0" err="1" smtClean="0"/>
              <a:t>Zépoeta</a:t>
            </a:r>
            <a:r>
              <a:rPr lang="pt-BR" sz="3200" dirty="0" smtClean="0"/>
              <a:t>)</a:t>
            </a:r>
          </a:p>
          <a:p>
            <a:r>
              <a:rPr lang="pt-BR" sz="3200" dirty="0" smtClean="0"/>
              <a:t>Formatação: Dorotéia Gomes</a:t>
            </a:r>
            <a:endParaRPr lang="pt-BR" sz="3200" dirty="0"/>
          </a:p>
        </p:txBody>
      </p:sp>
      <p:pic>
        <p:nvPicPr>
          <p:cNvPr id="4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393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8000"/>
    </mc:Choice>
    <mc:Fallback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0 gifs que representam quem precisa fazer faxina no calo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57" y="800099"/>
            <a:ext cx="7018948" cy="525780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605486" y="667658"/>
            <a:ext cx="4223657" cy="5112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Garimond"/>
                <a:ea typeface="Calibri" panose="020F0502020204030204" pitchFamily="34" charset="0"/>
                <a:cs typeface="Times New Roman" panose="02020603050405020304" pitchFamily="18" charset="0"/>
              </a:rPr>
              <a:t>Quanta dedicação requer,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Garimond"/>
                <a:ea typeface="Calibri" panose="020F0502020204030204" pitchFamily="34" charset="0"/>
                <a:cs typeface="Times New Roman" panose="02020603050405020304" pitchFamily="18" charset="0"/>
              </a:rPr>
              <a:t>Sem pensar em recompensa ou benefícios,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Garimond"/>
                <a:ea typeface="Calibri" panose="020F0502020204030204" pitchFamily="34" charset="0"/>
                <a:cs typeface="Times New Roman" panose="02020603050405020304" pitchFamily="18" charset="0"/>
              </a:rPr>
              <a:t>Eu falo das atribuições da mulher,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Garimond"/>
                <a:ea typeface="Calibri" panose="020F0502020204030204" pitchFamily="34" charset="0"/>
                <a:cs typeface="Times New Roman" panose="02020603050405020304" pitchFamily="18" charset="0"/>
              </a:rPr>
              <a:t>E o que proporciona em sacrifícios.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Garimond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5" name="Obraz 3" descr="l8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42515" y="4978400"/>
            <a:ext cx="2757714" cy="187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04093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3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5 Absolutely real lessons I learned from heartbreak | Dia de faxina,  Faxina, Musicas internacionais para ouvi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310" y="611421"/>
            <a:ext cx="3021827" cy="5767077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FFFF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.mujer                                                                                                                                                                                 Mais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932" b="60912" l="0" r="898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3151" y="495280"/>
            <a:ext cx="37988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.mujer                                                                                                                                                                                 Mais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15" b="100000" l="0" r="991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8448" y="1037063"/>
            <a:ext cx="4148253" cy="5774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571999" y="611421"/>
            <a:ext cx="4393581" cy="5716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Feita de carinho, firmeza, ternura,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Leva adiante tudo a que se dedica,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Essa fortaleza de criatura,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Assume a responsabilidade e não abdica.</a:t>
            </a:r>
          </a:p>
        </p:txBody>
      </p:sp>
    </p:spTree>
    <p:extLst>
      <p:ext uri="{BB962C8B-B14F-4D97-AF65-F5344CB8AC3E}">
        <p14:creationId xmlns:p14="http://schemas.microsoft.com/office/powerpoint/2010/main" val="1388775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9000">
        <p15:prstTrans prst="peelOff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25.media.tumblr.com/tumblr_mbxpd3GXzS1qdv921o2_25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49" y="334538"/>
            <a:ext cx="2954631" cy="4290688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25.media.tumblr.com/tumblr_mbxpd3GXzS1qdv921o6_25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913" y="936702"/>
            <a:ext cx="2333625" cy="5018049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ozinhando GIFs | Tenor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071" y="4266719"/>
            <a:ext cx="3813717" cy="2232775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479180" y="178420"/>
            <a:ext cx="5664819" cy="4088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>
                <a:ln w="9525" cmpd="sng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Esposa, mãe, companheira, dona de casa,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>
                <a:ln w="9525" cmpd="sng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Enfermeira, conselheira, patroa e amiga,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>
                <a:ln w="9525" cmpd="sng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Cozinheira de mão cheia, na cozinha arrasa,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>
                <a:ln w="9525" cmpd="sng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Ela apoia, ampara, acaricia, instiga</a:t>
            </a:r>
            <a:r>
              <a:rPr lang="pt-BR" sz="2400" b="1" spc="50" dirty="0">
                <a:ln w="9525" cmpd="sng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Obraz 3" descr="czerwa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3539" y="4633394"/>
            <a:ext cx="3179524" cy="2224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94006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8000">
        <p14:flip dir="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mg.freepik.com/fotos-gratis/sorrindo-retrato-de-loiro-mulher-jovem-segurando-rosas-em-mao-contra-fundo-cor-de-rosa_23-2148048842.jpg?size=626&amp;ext=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9585" r="977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034" y="568712"/>
            <a:ext cx="6229350" cy="6356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img.freepik.com/fotos-gratis/bela-jovem-segurando-rosas-rosa-na-mao-contra-fundo-rosa_23-2148048840.jpg?size=626&amp;ext=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65335">
                        <a14:backgroundMark x1="3674" y1="26379" x2="2875" y2="678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84898" y="367990"/>
            <a:ext cx="5984953" cy="6623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img.freepik.com/fotos-gratis/uma-jovem-loira-atraente-sorridente-com-buque-de-flores-vermelhas-contra-um-fundo-rosa_23-2148048830.jpg?size=626&amp;ext=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592" b="100000" l="974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145" y="3233853"/>
            <a:ext cx="5962650" cy="3691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599543" y="568712"/>
            <a:ext cx="5544457" cy="3268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isso muita festa esta data requer,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 prêmio deveria ser magistral,,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homenagear a mulher,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Neste seu dia Internacional.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Obraz 8" descr="różonu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71677" y="3937916"/>
            <a:ext cx="3826441" cy="3087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http://lh5.google.com/tahyna/R1V7b-KIjMI/AAAAAAAAAGc/ThXInUddYu8/s400/coracoesvermelhosfundo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963" y="1199150"/>
            <a:ext cx="1857375" cy="292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http://lh5.google.com/tahyna/R1V7b-KIjMI/AAAAAAAAAGc/ThXInUddYu8/s400/coracoesvermelhosfundo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50" y="822633"/>
            <a:ext cx="1857375" cy="292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lh5.google.com/tahyna/R1V7b-KIjMI/AAAAAAAAAGc/ThXInUddYu8/s400/coracoesvermelhosfundo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9999" y="3200400"/>
            <a:ext cx="1857375" cy="292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15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0">
        <p14:window dir="vert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950"/>
                            </p:stCondLst>
                            <p:childTnLst>
                              <p:par>
                                <p:cTn id="27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306671" y="537882"/>
            <a:ext cx="4572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/>
              <a:t>TEXTO: DIA INTERNACIONAL DA MULHER (2021)</a:t>
            </a:r>
          </a:p>
          <a:p>
            <a:pPr algn="ctr"/>
            <a:r>
              <a:rPr lang="pt-BR" sz="2800" dirty="0" smtClean="0"/>
              <a:t>AUTOR: José Cláudio (ZÉPOETA)</a:t>
            </a:r>
          </a:p>
          <a:p>
            <a:pPr algn="ctr"/>
            <a:r>
              <a:rPr lang="pt-BR" sz="2800" dirty="0" err="1" smtClean="0"/>
              <a:t>Formatação:Dorotéia</a:t>
            </a:r>
            <a:r>
              <a:rPr lang="pt-BR" sz="2800" dirty="0" smtClean="0"/>
              <a:t> Gomes</a:t>
            </a:r>
          </a:p>
          <a:p>
            <a:pPr algn="ctr"/>
            <a:r>
              <a:rPr lang="pt-BR" sz="2800" dirty="0" smtClean="0"/>
              <a:t>José Claudio Poesias e Crônicas</a:t>
            </a:r>
          </a:p>
          <a:p>
            <a:pPr algn="ctr"/>
            <a:r>
              <a:rPr lang="pt-BR" sz="2800" dirty="0" smtClean="0"/>
              <a:t>www.sergrasan.com</a:t>
            </a:r>
            <a:endParaRPr lang="pt-BR" sz="2800" dirty="0"/>
          </a:p>
        </p:txBody>
      </p:sp>
      <p:sp>
        <p:nvSpPr>
          <p:cNvPr id="3" name="Retângulo 2"/>
          <p:cNvSpPr/>
          <p:nvPr/>
        </p:nvSpPr>
        <p:spPr>
          <a:xfrm>
            <a:off x="6212541" y="4571999"/>
            <a:ext cx="54057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/>
              <a:t>Música</a:t>
            </a:r>
          </a:p>
          <a:p>
            <a:pPr algn="ctr"/>
            <a:r>
              <a:rPr lang="pt-BR" b="1" dirty="0"/>
              <a:t>Outra Vez</a:t>
            </a:r>
          </a:p>
          <a:p>
            <a:pPr algn="ctr"/>
            <a:r>
              <a:rPr lang="pt-BR" b="1" dirty="0"/>
              <a:t>Richard </a:t>
            </a:r>
            <a:r>
              <a:rPr lang="pt-BR" b="1" dirty="0" err="1"/>
              <a:t>Clayderman</a:t>
            </a:r>
            <a:endParaRPr lang="pt-BR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48552" y="255494"/>
            <a:ext cx="4598895" cy="6212541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7939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000">
        <p14:prism isContent="1" isInverted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157</Words>
  <Application>Microsoft Office PowerPoint</Application>
  <PresentationFormat>Widescreen</PresentationFormat>
  <Paragraphs>29</Paragraphs>
  <Slides>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Garamond</vt:lpstr>
      <vt:lpstr>Garimond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18</cp:revision>
  <dcterms:created xsi:type="dcterms:W3CDTF">2021-03-06T21:13:31Z</dcterms:created>
  <dcterms:modified xsi:type="dcterms:W3CDTF">2021-03-07T02:04:39Z</dcterms:modified>
</cp:coreProperties>
</file>