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70" r:id="rId4"/>
    <p:sldId id="259" r:id="rId5"/>
    <p:sldId id="260" r:id="rId6"/>
    <p:sldId id="256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49B8D56-8C33-426B-BE3A-DF176A94FE9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28ECB9B-8219-4463-8F68-71BC55F91AD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A52CA69F-3585-4477-8040-26ABBB603B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7F96F-F633-4A4D-9089-2402DCD0B9D5}" type="datetimeFigureOut">
              <a:rPr lang="pt-BR" smtClean="0"/>
              <a:t>22/10/2019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19AEB9F5-DAFA-4D10-9DDA-A7440E3E0C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D6EEE6E1-7433-4F8F-9F72-C3DC569EC1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3DCB1-E3A7-497C-92F0-52A849C8082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49168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CC300E1-E4C5-4750-8F3B-3510D530A3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76ACA158-7994-477C-A77E-E131D1E8EE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9325B522-C98E-4E9C-BEFF-D9F83C0158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7F96F-F633-4A4D-9089-2402DCD0B9D5}" type="datetimeFigureOut">
              <a:rPr lang="pt-BR" smtClean="0"/>
              <a:t>22/10/2019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9886AD3A-18FC-4803-A27E-954848E1F9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0686020A-7178-4A19-AD56-9EBC0F529F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3DCB1-E3A7-497C-92F0-52A849C8082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47922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EDF6941-A500-4760-9875-16C512CEE7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492616BC-D371-4477-B4ED-C6FE52E1FF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3DA8B261-0336-492C-9B16-5C6889B920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7F96F-F633-4A4D-9089-2402DCD0B9D5}" type="datetimeFigureOut">
              <a:rPr lang="pt-BR" smtClean="0"/>
              <a:t>22/10/2019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89F845DF-080D-4EAE-B805-685E31319E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7414E0BD-C67F-4EC0-806E-B80B56595C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3DCB1-E3A7-497C-92F0-52A849C8082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80177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E742DBF-82D8-4A2D-A146-818317CDF0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533596DF-C2A5-4828-AC2F-EB36A9B61B6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6EFB3CE9-651F-450F-926A-5C10C70A2F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2A207A53-A776-47D8-B309-12248AAD4C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7F96F-F633-4A4D-9089-2402DCD0B9D5}" type="datetimeFigureOut">
              <a:rPr lang="pt-BR" smtClean="0"/>
              <a:t>22/10/2019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9F6862B6-34F7-4059-893C-2C6DA600D9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D33C00D9-749F-4090-B763-1C098BE26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3DCB1-E3A7-497C-92F0-52A849C8082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1009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CB89812-A7AC-4EAC-BF93-7FA36EB4AA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722972FF-7D48-485C-A17E-BB9E7E6F7B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303E75E9-8351-491D-89B2-DB0DF81C67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3B577B51-1130-4650-B986-865F4C9BDB5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69DFAD19-7F46-43ED-93C4-BFAB681E7C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DAB19783-763D-46F4-BAAB-683B8B2BED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7F96F-F633-4A4D-9089-2402DCD0B9D5}" type="datetimeFigureOut">
              <a:rPr lang="pt-BR" smtClean="0"/>
              <a:t>22/10/2019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EAD655F5-D9C0-4019-B104-2145245AA9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5849221E-6B12-4191-A237-4239E05F66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3DCB1-E3A7-497C-92F0-52A849C8082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04714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D870B89-531F-4389-8D44-A4AC390A21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178718DF-B204-49D5-9BA6-EA947FD512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7F96F-F633-4A4D-9089-2402DCD0B9D5}" type="datetimeFigureOut">
              <a:rPr lang="pt-BR" smtClean="0"/>
              <a:t>22/10/2019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0E154197-DA3F-41AF-B2C8-445101CBEC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49D981DB-EBDA-49C5-BB47-7B624F9192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3DCB1-E3A7-497C-92F0-52A849C8082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90312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55CB7EBA-087A-4CCB-9C38-FABE19B2C2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7F96F-F633-4A4D-9089-2402DCD0B9D5}" type="datetimeFigureOut">
              <a:rPr lang="pt-BR" smtClean="0"/>
              <a:t>22/10/2019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ECE4FD1C-6430-422E-A296-5E2631DCB9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0ADC9E3D-6FD4-47C9-A0E0-FD38AD3E34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3DCB1-E3A7-497C-92F0-52A849C8082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67990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7BFC14B-1464-4A67-B50B-8FA143A11A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1293AD75-5381-4131-BDF0-D186A0C7C0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549A3481-8037-4BFB-B940-5DFC739A29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4D34E611-F6B5-430F-B25C-5E7ABDAF10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7F96F-F633-4A4D-9089-2402DCD0B9D5}" type="datetimeFigureOut">
              <a:rPr lang="pt-BR" smtClean="0"/>
              <a:t>22/10/2019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7A834740-0DEB-4E29-8149-3F2EA98D77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81300A75-7096-409C-8F6F-B0F3A0DD84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3DCB1-E3A7-497C-92F0-52A849C8082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67446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0B60E22-84B4-43C7-8634-F801AF0C79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E666AC39-6334-489F-850C-D87BB0295EB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87E6254F-6463-4D4D-A2BA-BDAF001CF64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0B856F2E-4C39-4297-833E-2A921DB22B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7F96F-F633-4A4D-9089-2402DCD0B9D5}" type="datetimeFigureOut">
              <a:rPr lang="pt-BR" smtClean="0"/>
              <a:t>22/10/2019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AF603208-A102-4E8B-B188-B7968FE1DE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B972FE02-CE4B-41B9-ADA0-D676A046F3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3DCB1-E3A7-497C-92F0-52A849C8082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54012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2904F04-8D1A-4877-BEC9-AF8B5E0CE0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F5DB3500-051D-40B0-8C25-73C3A61DA5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6F4E7E5D-5685-4483-94C2-D23C526282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7F96F-F633-4A4D-9089-2402DCD0B9D5}" type="datetimeFigureOut">
              <a:rPr lang="pt-BR" smtClean="0"/>
              <a:t>22/10/2019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FFF1B9CD-9876-4338-AF81-36E550759A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B6C620A3-C3AE-4693-A8F0-9B8595CB17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3DCB1-E3A7-497C-92F0-52A849C8082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69372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D8FCFAA5-BA82-45A9-8822-C6A6DBFE800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2C468782-EF64-4117-AC9B-22A8AEAFD4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6F706CD9-F64F-4F8C-8872-B61B8F91EC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7F96F-F633-4A4D-9089-2402DCD0B9D5}" type="datetimeFigureOut">
              <a:rPr lang="pt-BR" smtClean="0"/>
              <a:t>22/10/2019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CEB11CCC-76EE-405C-B996-1BFAFB895B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35B32DB6-45E6-4C6A-9254-5B6328E922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3DCB1-E3A7-497C-92F0-52A849C8082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76696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39D92CF9-89D8-48E2-B578-F4D6B777D6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E0D0B5F9-6E06-4504-B4F7-A63D454C6B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DDBF7245-36FF-40DB-B124-55127A32FFF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E7F96F-F633-4A4D-9089-2402DCD0B9D5}" type="datetimeFigureOut">
              <a:rPr lang="pt-BR" smtClean="0"/>
              <a:t>22/10/2019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30A58D6E-1D45-4B22-ACFE-DBE8ABEBB1D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1A2502AF-C95A-4265-A7DA-2DE7AA9A1E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73DCB1-E3A7-497C-92F0-52A849C8082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964603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lideshare.net/luziagabriele" TargetMode="External"/><Relationship Id="rId2" Type="http://schemas.openxmlformats.org/officeDocument/2006/relationships/hyperlink" Target="mailto:luziagabriele@hotmail.com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4" Type="http://schemas.openxmlformats.org/officeDocument/2006/relationships/hyperlink" Target="https://www.youtube.com/channel/UCAdCeCGHGTxtxQskjl4zkow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cortina, móveis, no interior, cama&#10;&#10;Descrição gerada automaticamente">
            <a:extLst>
              <a:ext uri="{FF2B5EF4-FFF2-40B4-BE49-F238E27FC236}">
                <a16:creationId xmlns:a16="http://schemas.microsoft.com/office/drawing/2014/main" id="{7694EC32-1CAF-48AD-B9AC-F0E0C0F0EEA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678" b="33572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pic>
        <p:nvPicPr>
          <p:cNvPr id="6" name="HAUSER O Sole Mio">
            <a:hlinkClick r:id="" action="ppaction://media"/>
            <a:extLst>
              <a:ext uri="{FF2B5EF4-FFF2-40B4-BE49-F238E27FC236}">
                <a16:creationId xmlns:a16="http://schemas.microsoft.com/office/drawing/2014/main" id="{9C2DA965-81F7-43C1-889D-A24369EF3ED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099930" y="343893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4906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/>
    </mc:Choice>
    <mc:Fallback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esa, bolo, decorado, grande&#10;&#10;Descrição gerada automaticamente">
            <a:extLst>
              <a:ext uri="{FF2B5EF4-FFF2-40B4-BE49-F238E27FC236}">
                <a16:creationId xmlns:a16="http://schemas.microsoft.com/office/drawing/2014/main" id="{F44BBA5F-18D4-44C5-9B8A-3805231069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9F901271-4D10-4F06-8E52-FB68168D57D0}"/>
              </a:ext>
            </a:extLst>
          </p:cNvPr>
          <p:cNvSpPr/>
          <p:nvPr/>
        </p:nvSpPr>
        <p:spPr>
          <a:xfrm>
            <a:off x="6285753" y="1415741"/>
            <a:ext cx="2382447" cy="923475"/>
          </a:xfrm>
          <a:prstGeom prst="rect">
            <a:avLst/>
          </a:prstGeom>
        </p:spPr>
        <p:txBody>
          <a:bodyPr wrap="none">
            <a:prstTxWarp prst="textPlain">
              <a:avLst/>
            </a:prstTxWarp>
            <a:spAutoFit/>
          </a:bodyPr>
          <a:lstStyle/>
          <a:p>
            <a:r>
              <a:rPr lang="pt-BR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À Deriva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07B8FFD7-2461-4942-820B-3168F5680F9C}"/>
              </a:ext>
            </a:extLst>
          </p:cNvPr>
          <p:cNvSpPr/>
          <p:nvPr/>
        </p:nvSpPr>
        <p:spPr>
          <a:xfrm>
            <a:off x="5310247" y="3063909"/>
            <a:ext cx="4333461" cy="954155"/>
          </a:xfrm>
          <a:prstGeom prst="rect">
            <a:avLst/>
          </a:prstGeom>
        </p:spPr>
        <p:txBody>
          <a:bodyPr wrap="none">
            <a:prstTxWarp prst="textPlain">
              <a:avLst/>
            </a:prstTxWarp>
            <a:spAutoFit/>
          </a:bodyPr>
          <a:lstStyle/>
          <a:p>
            <a:r>
              <a:rPr lang="pt-BR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José Ernesto </a:t>
            </a:r>
            <a:r>
              <a:rPr lang="pt-BR" dirty="0" err="1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Ferraresso</a:t>
            </a:r>
            <a:endParaRPr lang="pt-BR" dirty="0">
              <a:solidFill>
                <a:schemeClr val="accent4">
                  <a:lumMod val="50000"/>
                </a:schemeClr>
              </a:solidFill>
              <a:latin typeface="Script MT Bold" panose="03040602040607080904" pitchFamily="66" charset="0"/>
            </a:endParaRP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A3F919CA-8C56-4C1A-AB7F-F6B58BAFC154}"/>
              </a:ext>
            </a:extLst>
          </p:cNvPr>
          <p:cNvSpPr txBox="1"/>
          <p:nvPr/>
        </p:nvSpPr>
        <p:spPr>
          <a:xfrm>
            <a:off x="6940263" y="4532235"/>
            <a:ext cx="1073426" cy="421044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pPr algn="ctr"/>
            <a:r>
              <a:rPr lang="pt-BR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Luzia</a:t>
            </a:r>
          </a:p>
          <a:p>
            <a:pPr algn="ctr"/>
            <a:r>
              <a:rPr lang="pt-BR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21-10-2019</a:t>
            </a:r>
          </a:p>
        </p:txBody>
      </p:sp>
    </p:spTree>
    <p:extLst>
      <p:ext uri="{BB962C8B-B14F-4D97-AF65-F5344CB8AC3E}">
        <p14:creationId xmlns:p14="http://schemas.microsoft.com/office/powerpoint/2010/main" val="28868122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8000">
        <p15:prstTrans prst="curtains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esa, de madeira, grande, bolo&#10;&#10;Descrição gerada automaticamente">
            <a:extLst>
              <a:ext uri="{FF2B5EF4-FFF2-40B4-BE49-F238E27FC236}">
                <a16:creationId xmlns:a16="http://schemas.microsoft.com/office/drawing/2014/main" id="{E9C7EE43-4078-4719-8988-6603D30EB8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633"/>
            <a:ext cx="12192000" cy="6885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631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8000">
        <p14:reveal/>
      </p:transition>
    </mc:Choice>
    <mc:Fallback>
      <p:transition spd="slow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5A74211E-096D-4264-8935-67A84FE3D2C6}"/>
              </a:ext>
            </a:extLst>
          </p:cNvPr>
          <p:cNvSpPr/>
          <p:nvPr/>
        </p:nvSpPr>
        <p:spPr>
          <a:xfrm>
            <a:off x="3564837" y="2139722"/>
            <a:ext cx="79248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Cabisbaixo, caminho pela calçada </a:t>
            </a:r>
          </a:p>
          <a:p>
            <a:pPr algn="ctr"/>
            <a:r>
              <a:rPr lang="pt-BR" sz="3600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sem direção. </a:t>
            </a:r>
          </a:p>
          <a:p>
            <a:pPr algn="ctr"/>
            <a:r>
              <a:rPr lang="pt-BR" sz="3600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Faróis... buzinas... sons estranhos...</a:t>
            </a:r>
          </a:p>
          <a:p>
            <a:pPr algn="ctr"/>
            <a:r>
              <a:rPr lang="pt-BR" sz="3600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ouço apenas o que não quero ouvir...</a:t>
            </a:r>
          </a:p>
        </p:txBody>
      </p:sp>
    </p:spTree>
    <p:extLst>
      <p:ext uri="{BB962C8B-B14F-4D97-AF65-F5344CB8AC3E}">
        <p14:creationId xmlns:p14="http://schemas.microsoft.com/office/powerpoint/2010/main" val="36159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2000">
        <p:split orient="vert"/>
      </p:transition>
    </mc:Choice>
    <mc:Fallback>
      <p:transition spd="slow" advTm="12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ulher, segurando, pendurado, espelho&#10;&#10;Descrição gerada automaticamente">
            <a:extLst>
              <a:ext uri="{FF2B5EF4-FFF2-40B4-BE49-F238E27FC236}">
                <a16:creationId xmlns:a16="http://schemas.microsoft.com/office/drawing/2014/main" id="{7660A47D-DAF7-4F75-9262-453BD6F362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8"/>
            <a:ext cx="12192000" cy="6858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2460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8000">
        <p15:prstTrans prst="prestige"/>
      </p:transition>
    </mc:Choice>
    <mc:Fallback>
      <p:transition spd="slow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>
            <a:extLst>
              <a:ext uri="{FF2B5EF4-FFF2-40B4-BE49-F238E27FC236}">
                <a16:creationId xmlns:a16="http://schemas.microsoft.com/office/drawing/2014/main" id="{FEA5F1C5-C8B2-49F8-8839-F4BAB60C1688}"/>
              </a:ext>
            </a:extLst>
          </p:cNvPr>
          <p:cNvSpPr/>
          <p:nvPr/>
        </p:nvSpPr>
        <p:spPr>
          <a:xfrm>
            <a:off x="4240696" y="2086713"/>
            <a:ext cx="648031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Estou confuso... </a:t>
            </a:r>
            <a:r>
              <a:rPr lang="pt-BR" sz="3600" dirty="0" err="1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deliro-me</a:t>
            </a:r>
            <a:r>
              <a:rPr lang="pt-BR" sz="3600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  </a:t>
            </a:r>
          </a:p>
          <a:p>
            <a:pPr algn="ctr"/>
            <a:r>
              <a:rPr lang="pt-BR" sz="3600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com esses carros e transeuntes </a:t>
            </a:r>
          </a:p>
          <a:p>
            <a:pPr algn="ctr"/>
            <a:r>
              <a:rPr lang="pt-BR" sz="3600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de um lado para outro nas pistas </a:t>
            </a:r>
          </a:p>
          <a:p>
            <a:pPr algn="ctr"/>
            <a:r>
              <a:rPr lang="pt-BR" sz="3600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que não conduzem a nenhum lugar. </a:t>
            </a:r>
          </a:p>
        </p:txBody>
      </p:sp>
    </p:spTree>
    <p:extLst>
      <p:ext uri="{BB962C8B-B14F-4D97-AF65-F5344CB8AC3E}">
        <p14:creationId xmlns:p14="http://schemas.microsoft.com/office/powerpoint/2010/main" val="7238891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2000">
        <p15:prstTrans prst="wind"/>
      </p:transition>
    </mc:Choice>
    <mc:Fallback>
      <p:transition spd="slow" advTm="1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pessoa, homem, em pé, segurando&#10;&#10;Descrição gerada automaticamente">
            <a:extLst>
              <a:ext uri="{FF2B5EF4-FFF2-40B4-BE49-F238E27FC236}">
                <a16:creationId xmlns:a16="http://schemas.microsoft.com/office/drawing/2014/main" id="{459ABD40-489F-41E1-8492-92EB9E2A71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6038"/>
            <a:ext cx="12192000" cy="6904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823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8000">
        <p14:glitter pattern="hexagon"/>
      </p:transition>
    </mc:Choice>
    <mc:Fallback>
      <p:transition spd="slow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0790C5ED-F491-4F3A-AACD-9D196D955F0F}"/>
              </a:ext>
            </a:extLst>
          </p:cNvPr>
          <p:cNvSpPr/>
          <p:nvPr/>
        </p:nvSpPr>
        <p:spPr>
          <a:xfrm>
            <a:off x="4399722" y="1720840"/>
            <a:ext cx="6361043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Agora... estou perdido, </a:t>
            </a:r>
          </a:p>
          <a:p>
            <a:pPr algn="ctr"/>
            <a:r>
              <a:rPr lang="pt-BR" sz="3600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só ouço o som de meus passos, </a:t>
            </a:r>
          </a:p>
          <a:p>
            <a:pPr algn="ctr"/>
            <a:r>
              <a:rPr lang="pt-BR" sz="3600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ando por ruas desertas... reclames de </a:t>
            </a:r>
            <a:r>
              <a:rPr lang="pt-BR" sz="3600" dirty="0" err="1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neón</a:t>
            </a:r>
            <a:r>
              <a:rPr lang="pt-BR" sz="3600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... </a:t>
            </a:r>
          </a:p>
          <a:p>
            <a:pPr algn="ctr"/>
            <a:r>
              <a:rPr lang="pt-BR" sz="3600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bares fechados... me sinto </a:t>
            </a:r>
          </a:p>
          <a:p>
            <a:pPr algn="ctr"/>
            <a:r>
              <a:rPr lang="pt-BR" sz="3600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à deriva...  </a:t>
            </a:r>
          </a:p>
        </p:txBody>
      </p:sp>
    </p:spTree>
    <p:extLst>
      <p:ext uri="{BB962C8B-B14F-4D97-AF65-F5344CB8AC3E}">
        <p14:creationId xmlns:p14="http://schemas.microsoft.com/office/powerpoint/2010/main" val="1864378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12000">
        <p14:glitter dir="d"/>
      </p:transition>
    </mc:Choice>
    <mc:Fallback>
      <p:transition spd="slow" advTm="1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decorado, mesa, segurando, mulher&#10;&#10;Descrição gerada automaticamente">
            <a:extLst>
              <a:ext uri="{FF2B5EF4-FFF2-40B4-BE49-F238E27FC236}">
                <a16:creationId xmlns:a16="http://schemas.microsoft.com/office/drawing/2014/main" id="{8932EE1F-897C-4D6B-B1E1-F198270932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208"/>
            <a:ext cx="12192000" cy="6812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81496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8000">
        <p15:prstTrans prst="peelOff"/>
      </p:transition>
    </mc:Choice>
    <mc:Fallback>
      <p:transition spd="slow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3145CF2B-9CCC-43AB-B7A2-58BEE9C2E5DA}"/>
              </a:ext>
            </a:extLst>
          </p:cNvPr>
          <p:cNvSpPr/>
          <p:nvPr/>
        </p:nvSpPr>
        <p:spPr>
          <a:xfrm>
            <a:off x="4465983" y="1893909"/>
            <a:ext cx="595022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Vou à procura de alguém para conversar, </a:t>
            </a:r>
          </a:p>
          <a:p>
            <a:pPr algn="ctr"/>
            <a:r>
              <a:rPr lang="pt-BR" sz="3600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que me compreenda, e não consigo imaginar </a:t>
            </a:r>
          </a:p>
          <a:p>
            <a:pPr algn="ctr"/>
            <a:r>
              <a:rPr lang="pt-BR" sz="3600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onde esse caminho vai me levar.</a:t>
            </a:r>
          </a:p>
        </p:txBody>
      </p:sp>
    </p:spTree>
    <p:extLst>
      <p:ext uri="{BB962C8B-B14F-4D97-AF65-F5344CB8AC3E}">
        <p14:creationId xmlns:p14="http://schemas.microsoft.com/office/powerpoint/2010/main" val="5205895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0000">
        <p15:prstTrans prst="peelOff" invX="1"/>
      </p:transition>
    </mc:Choice>
    <mc:Fallback>
      <p:transition spd="slow" advTm="10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pessoa, no interior, foto, jovem&#10;&#10;Descrição gerada automaticamente">
            <a:extLst>
              <a:ext uri="{FF2B5EF4-FFF2-40B4-BE49-F238E27FC236}">
                <a16:creationId xmlns:a16="http://schemas.microsoft.com/office/drawing/2014/main" id="{77A52715-33FA-4F0B-A7FC-084FB52AEC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592"/>
            <a:ext cx="12191999" cy="6878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8809697"/>
      </p:ext>
    </p:extLst>
  </p:cSld>
  <p:clrMapOvr>
    <a:masterClrMapping/>
  </p:clrMapOvr>
  <p:transition spd="slow" advTm="8000">
    <p:cover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C4E66497-4B3A-432A-B715-60FCDB21D430}"/>
              </a:ext>
            </a:extLst>
          </p:cNvPr>
          <p:cNvSpPr/>
          <p:nvPr/>
        </p:nvSpPr>
        <p:spPr>
          <a:xfrm>
            <a:off x="4439478" y="2370987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3600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É solidão o que sinto... não sei...</a:t>
            </a:r>
          </a:p>
          <a:p>
            <a:pPr algn="ctr"/>
            <a:r>
              <a:rPr lang="pt-BR" sz="3600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Ilusão... muito menos...</a:t>
            </a:r>
          </a:p>
          <a:p>
            <a:pPr algn="ctr"/>
            <a:r>
              <a:rPr lang="pt-BR" sz="3600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Sou da noite a sonhar e divagar.</a:t>
            </a:r>
          </a:p>
        </p:txBody>
      </p:sp>
    </p:spTree>
    <p:extLst>
      <p:ext uri="{BB962C8B-B14F-4D97-AF65-F5344CB8AC3E}">
        <p14:creationId xmlns:p14="http://schemas.microsoft.com/office/powerpoint/2010/main" val="2682134728"/>
      </p:ext>
    </p:extLst>
  </p:cSld>
  <p:clrMapOvr>
    <a:masterClrMapping/>
  </p:clrMapOvr>
  <p:transition spd="slow" advTm="10000">
    <p:cover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no interior, mesa, pendurado, espelho&#10;&#10;Descrição gerada automaticamente">
            <a:extLst>
              <a:ext uri="{FF2B5EF4-FFF2-40B4-BE49-F238E27FC236}">
                <a16:creationId xmlns:a16="http://schemas.microsoft.com/office/drawing/2014/main" id="{0A412C2A-5023-4C96-9A07-0A1B51734C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3"/>
            <a:ext cx="12191999" cy="685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22791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8000">
        <p15:prstTrans prst="fracture"/>
      </p:transition>
    </mc:Choice>
    <mc:Fallback>
      <p:transition spd="slow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1B7C3E93-FEF1-40E1-9834-76DD2F8C3E6F}"/>
              </a:ext>
            </a:extLst>
          </p:cNvPr>
          <p:cNvSpPr/>
          <p:nvPr/>
        </p:nvSpPr>
        <p:spPr>
          <a:xfrm>
            <a:off x="4296873" y="739312"/>
            <a:ext cx="5206038" cy="5663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Cabisbaixo, caminho pela calçada </a:t>
            </a:r>
          </a:p>
          <a:p>
            <a:pPr algn="ctr"/>
            <a:r>
              <a:rPr lang="pt-BR" b="1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sem direção. </a:t>
            </a:r>
          </a:p>
          <a:p>
            <a:pPr algn="ctr"/>
            <a:r>
              <a:rPr lang="pt-BR" b="1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Faróis... buzinas... sons estranhos...</a:t>
            </a:r>
          </a:p>
          <a:p>
            <a:pPr algn="ctr"/>
            <a:r>
              <a:rPr lang="pt-BR" b="1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ouço apenas o que não quero ouvir... </a:t>
            </a:r>
          </a:p>
          <a:p>
            <a:pPr algn="ctr"/>
            <a:r>
              <a:rPr lang="pt-BR" b="1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Estou confuso... </a:t>
            </a:r>
            <a:r>
              <a:rPr lang="pt-BR" b="1" dirty="0" err="1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deliro-me</a:t>
            </a:r>
            <a:r>
              <a:rPr lang="pt-BR" b="1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  </a:t>
            </a:r>
          </a:p>
          <a:p>
            <a:pPr algn="ctr"/>
            <a:r>
              <a:rPr lang="pt-BR" b="1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com esses carros e transeuntes </a:t>
            </a:r>
          </a:p>
          <a:p>
            <a:pPr algn="ctr"/>
            <a:r>
              <a:rPr lang="pt-BR" b="1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de um lado para outro nas pistas </a:t>
            </a:r>
          </a:p>
          <a:p>
            <a:pPr algn="ctr"/>
            <a:r>
              <a:rPr lang="pt-BR" b="1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que não conduzem a nenhum lugar.</a:t>
            </a:r>
          </a:p>
          <a:p>
            <a:pPr algn="ctr"/>
            <a:r>
              <a:rPr lang="pt-BR" b="1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Agora... estou perdido, </a:t>
            </a:r>
          </a:p>
          <a:p>
            <a:pPr algn="ctr"/>
            <a:r>
              <a:rPr lang="pt-BR" b="1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só ouço o som de meus passos</a:t>
            </a:r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,  </a:t>
            </a:r>
          </a:p>
          <a:p>
            <a:pPr algn="ctr"/>
            <a:r>
              <a:rPr lang="pt-BR" sz="2000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ando por ruas desertas... reclames de </a:t>
            </a:r>
            <a:r>
              <a:rPr lang="pt-BR" sz="2000" dirty="0" err="1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neón</a:t>
            </a:r>
            <a:r>
              <a:rPr lang="pt-BR" sz="2000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... </a:t>
            </a:r>
          </a:p>
          <a:p>
            <a:pPr algn="ctr"/>
            <a:r>
              <a:rPr lang="pt-BR" sz="2000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bares fechados... me sinto à deriva... </a:t>
            </a:r>
          </a:p>
          <a:p>
            <a:pPr algn="ctr"/>
            <a:r>
              <a:rPr lang="pt-BR" sz="2000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Vou à procura de alguém para conversar, </a:t>
            </a:r>
          </a:p>
          <a:p>
            <a:pPr algn="ctr"/>
            <a:r>
              <a:rPr lang="pt-BR" sz="2000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que me compreenda, e não consigo imaginar </a:t>
            </a:r>
          </a:p>
          <a:p>
            <a:pPr algn="ctr"/>
            <a:r>
              <a:rPr lang="pt-BR" sz="2000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onde esse caminho vai me levar. </a:t>
            </a:r>
          </a:p>
          <a:p>
            <a:pPr algn="ctr"/>
            <a:r>
              <a:rPr lang="pt-BR" sz="2000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É solidão o que sinto... não sei...</a:t>
            </a:r>
          </a:p>
          <a:p>
            <a:pPr algn="ctr"/>
            <a:r>
              <a:rPr lang="pt-BR" sz="2000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Ilusão... muito menos ...</a:t>
            </a:r>
          </a:p>
          <a:p>
            <a:pPr algn="ctr"/>
            <a:r>
              <a:rPr lang="pt-BR" sz="2000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Sou da noite a sonhar e divagar.</a:t>
            </a:r>
          </a:p>
          <a:p>
            <a:pPr algn="ctr"/>
            <a:endParaRPr lang="pt-BR" sz="2000" b="1" dirty="0">
              <a:solidFill>
                <a:schemeClr val="accent4">
                  <a:lumMod val="50000"/>
                </a:schemeClr>
              </a:solidFill>
              <a:latin typeface="Script MT Bold" panose="03040602040607080904" pitchFamily="66" charset="0"/>
            </a:endParaRP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38D12294-D45E-41D9-A20F-06C3D808AAD4}"/>
              </a:ext>
            </a:extLst>
          </p:cNvPr>
          <p:cNvSpPr/>
          <p:nvPr/>
        </p:nvSpPr>
        <p:spPr>
          <a:xfrm rot="19725907">
            <a:off x="3568965" y="1442883"/>
            <a:ext cx="137409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À Deriva 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68DA4414-003C-4FF8-8B68-34627BA7B2A1}"/>
              </a:ext>
            </a:extLst>
          </p:cNvPr>
          <p:cNvSpPr/>
          <p:nvPr/>
        </p:nvSpPr>
        <p:spPr>
          <a:xfrm rot="19831727">
            <a:off x="7894600" y="4617879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  <a:ea typeface="Times New Roman" pitchFamily="18" charset="0"/>
                <a:cs typeface="Arial" pitchFamily="34" charset="0"/>
              </a:rPr>
              <a:t>José Ernesto </a:t>
            </a:r>
            <a:r>
              <a:rPr lang="pt-BR" dirty="0" err="1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  <a:ea typeface="Times New Roman" pitchFamily="18" charset="0"/>
                <a:cs typeface="Arial" pitchFamily="34" charset="0"/>
              </a:rPr>
              <a:t>Ferraresso</a:t>
            </a:r>
            <a:endParaRPr lang="pt-BR" dirty="0">
              <a:solidFill>
                <a:schemeClr val="accent4">
                  <a:lumMod val="50000"/>
                </a:schemeClr>
              </a:solidFill>
              <a:latin typeface="Script MT Bold" panose="03040602040607080904" pitchFamily="66" charset="0"/>
              <a:ea typeface="Times New Roman" pitchFamily="18" charset="0"/>
              <a:cs typeface="Arial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  <a:ea typeface="Times New Roman" pitchFamily="18" charset="0"/>
                <a:cs typeface="Arial" pitchFamily="34" charset="0"/>
              </a:rPr>
              <a:t>Serra Negra – SP – Brasil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  <a:cs typeface="Arial" pitchFamily="34" charset="0"/>
              </a:rPr>
              <a:t>Setembro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  <a:cs typeface="Arial" pitchFamily="34" charset="0"/>
              </a:rPr>
              <a:t> 2019</a:t>
            </a:r>
          </a:p>
        </p:txBody>
      </p:sp>
      <p:pic>
        <p:nvPicPr>
          <p:cNvPr id="9" name="Imagem 8" descr="Uma imagem contendo no interior, bolo, mesa, segurando&#10;&#10;Descrição gerada automaticamente">
            <a:extLst>
              <a:ext uri="{FF2B5EF4-FFF2-40B4-BE49-F238E27FC236}">
                <a16:creationId xmlns:a16="http://schemas.microsoft.com/office/drawing/2014/main" id="{F374774B-D549-4B64-AC3A-FCB443B7FA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7785" y="1219260"/>
            <a:ext cx="2264184" cy="182669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985132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0">
        <p14:ferris dir="l"/>
      </p:transition>
    </mc:Choice>
    <mc:Fallback>
      <p:transition spd="slow" advTm="20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2D7E21E1-AB01-4762-A793-922018BEC9DA}"/>
              </a:ext>
            </a:extLst>
          </p:cNvPr>
          <p:cNvSpPr/>
          <p:nvPr/>
        </p:nvSpPr>
        <p:spPr>
          <a:xfrm>
            <a:off x="5061482" y="1560106"/>
            <a:ext cx="461696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200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Formatação e Criação: Luzia Gabriele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200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Email:</a:t>
            </a:r>
            <a:r>
              <a:rPr lang="pt-BR" sz="2200" dirty="0">
                <a:solidFill>
                  <a:schemeClr val="bg1"/>
                </a:solidFill>
                <a:latin typeface="Script MT Bold" panose="03040602040607080904" pitchFamily="66" charset="0"/>
              </a:rPr>
              <a:t> </a:t>
            </a:r>
            <a:r>
              <a:rPr lang="pt-BR" sz="2200" dirty="0">
                <a:solidFill>
                  <a:schemeClr val="accent5">
                    <a:lumMod val="75000"/>
                  </a:schemeClr>
                </a:solidFill>
                <a:latin typeface="Script MT Bold" panose="03040602040607080904" pitchFamily="66" charset="0"/>
                <a:hlinkClick r:id="rId2"/>
              </a:rPr>
              <a:t>luziagabriele@hotmail.com</a:t>
            </a:r>
            <a:endParaRPr lang="pt-BR" sz="2200" dirty="0">
              <a:solidFill>
                <a:schemeClr val="accent5">
                  <a:lumMod val="75000"/>
                </a:schemeClr>
              </a:solidFill>
              <a:latin typeface="Script MT Bold" panose="03040602040607080904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200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Texto: José Ernesto </a:t>
            </a:r>
            <a:r>
              <a:rPr lang="pt-BR" sz="2200" dirty="0" err="1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Ferraresso</a:t>
            </a:r>
            <a:endParaRPr lang="pt-BR" sz="2200" dirty="0">
              <a:solidFill>
                <a:schemeClr val="accent4">
                  <a:lumMod val="50000"/>
                </a:schemeClr>
              </a:solidFill>
              <a:latin typeface="Script MT Bold" panose="03040602040607080904" pitchFamily="66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pt-BR" altLang="pt-BR" sz="2200" b="1" dirty="0">
                <a:solidFill>
                  <a:srgbClr val="0070C0"/>
                </a:solidFill>
                <a:latin typeface="Script MT Bold" panose="03040602040607080904" pitchFamily="66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http://www.slideshare.</a:t>
            </a:r>
            <a:r>
              <a:rPr lang="pt-BR" altLang="pt-BR" sz="2200" dirty="0">
                <a:solidFill>
                  <a:srgbClr val="0070C0"/>
                </a:solidFill>
                <a:latin typeface="Script MT Bold" panose="03040602040607080904" pitchFamily="66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net/luziagabriele</a:t>
            </a:r>
            <a:endParaRPr lang="pt-BR" altLang="pt-BR" sz="2200" dirty="0">
              <a:solidFill>
                <a:srgbClr val="0070C0"/>
              </a:solidFill>
              <a:latin typeface="Script MT Bold" panose="03040602040607080904" pitchFamily="66" charset="0"/>
            </a:endParaRPr>
          </a:p>
          <a:p>
            <a:pPr algn="ctr">
              <a:spcBef>
                <a:spcPct val="0"/>
              </a:spcBef>
            </a:pPr>
            <a:r>
              <a:rPr lang="pt-BR" altLang="pt-BR" sz="2200" dirty="0">
                <a:solidFill>
                  <a:srgbClr val="0070C0"/>
                </a:solidFill>
                <a:latin typeface="Script MT Bold" panose="03040602040607080904" pitchFamily="66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https://www.youtube.com/channel/UCAdCeCGHGTxtxQskjl4zkow</a:t>
            </a:r>
            <a:endParaRPr lang="pt-BR" sz="2200" dirty="0">
              <a:solidFill>
                <a:schemeClr val="accent5">
                  <a:lumMod val="75000"/>
                </a:schemeClr>
              </a:solidFill>
              <a:latin typeface="Script MT Bold" panose="03040602040607080904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200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Imagens: Internet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200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Música: </a:t>
            </a:r>
            <a:r>
              <a:rPr lang="pt-BR" sz="2200" dirty="0" err="1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Hauser</a:t>
            </a:r>
            <a:r>
              <a:rPr lang="pt-BR" sz="2200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 O Sole Mio Violoncelo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200" dirty="0">
                <a:solidFill>
                  <a:schemeClr val="accent4">
                    <a:lumMod val="50000"/>
                  </a:schemeClr>
                </a:solidFill>
                <a:latin typeface="Script MT Bold" panose="03040602040607080904" pitchFamily="66" charset="0"/>
              </a:rPr>
              <a:t>Data : 21 de Outubro de 2019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6E3F1C00-9C2C-4623-A534-BC201DFADD4B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-1688836">
            <a:off x="9250168" y="4390361"/>
            <a:ext cx="1898857" cy="15976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6049C373-7D2D-416A-9CC9-7C394B831D7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599" y="5153847"/>
            <a:ext cx="1905000" cy="38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1885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000">
        <p14:ferris dir="r"/>
      </p:transition>
    </mc:Choice>
    <mc:Fallback>
      <p:transition spd="slow" advTm="18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258</TotalTime>
  <Words>318</Words>
  <Application>Microsoft Office PowerPoint</Application>
  <PresentationFormat>Widescreen</PresentationFormat>
  <Paragraphs>54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L&amp;G Produções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À Deriva José Ernesto Ferraresso</dc:title>
  <dc:subject>poesia</dc:subject>
  <dc:creator>Luzia Gabriele</dc:creator>
  <cp:keywords>L&amp;G Produções</cp:keywords>
  <dc:description>direitos autorais reservados a: luziagabriele@hotmail.com</dc:description>
  <cp:lastModifiedBy>Luzia Gabriele</cp:lastModifiedBy>
  <cp:revision>13</cp:revision>
  <dcterms:created xsi:type="dcterms:W3CDTF">2019-10-22T12:52:32Z</dcterms:created>
  <dcterms:modified xsi:type="dcterms:W3CDTF">2019-10-22T17:22:11Z</dcterms:modified>
  <cp:category>apresentação em slides</cp:category>
</cp:coreProperties>
</file>