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957K1c1vHn9TOlKgBL8Yw==" hashData="G3Z/hxbxeUhKQ+qV/yYWTSmBERFN7cdZuGyEsXyxMI00Pw1RvYd/ZgM7wEFzP5D2Sj2um7In3pHchpHmof3W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26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743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994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555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515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80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34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516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199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345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515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FA4C1-A6E1-4CDD-9BE7-2F4B323BBBC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152E3-2865-4CFE-8AC6-D958DB4CE7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3610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1.pn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52"/>
            <a:ext cx="12192000" cy="6871952"/>
          </a:xfrm>
          <a:prstGeom prst="rect">
            <a:avLst/>
          </a:prstGeom>
        </p:spPr>
      </p:pic>
      <p:pic>
        <p:nvPicPr>
          <p:cNvPr id="6" name="Anthony Ventura e orq - Vaya con Dio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9600" y="3117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79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658377" y="1828800"/>
            <a:ext cx="4031087" cy="90910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Nem Tudo É Imutável 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221801" y="3556541"/>
            <a:ext cx="2904237" cy="681645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latin typeface="Script MT Bold" panose="03040602040607080904" pitchFamily="66" charset="0"/>
              </a:rPr>
              <a:t>Ferraresso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946265" y="4983345"/>
            <a:ext cx="1261884" cy="44785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latin typeface="Script MT Bold" panose="03040602040607080904" pitchFamily="66" charset="0"/>
              </a:rPr>
              <a:t>03-03-2018</a:t>
            </a:r>
            <a:endParaRPr lang="pt-B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586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263166" y="2751563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3200" dirty="0" smtClean="0">
                <a:latin typeface="Script MT Bold" panose="03040602040607080904" pitchFamily="66" charset="0"/>
              </a:rPr>
              <a:t>Nesta vida nada é permanente,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Nem o instante presente.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Nem o passado,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Mas, o futuro é promissor.</a:t>
            </a:r>
            <a:endParaRPr lang="pt-BR" sz="32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6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628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494727" y="2429591"/>
            <a:ext cx="735383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Nada nesta vida dura,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Pouca coisa se persiste, bem pouco perdura.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Na realidade, tudo muda,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O destino é a única verdade.</a:t>
            </a:r>
            <a:endParaRPr lang="pt-BR" sz="32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290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24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597758" y="2609895"/>
            <a:ext cx="71606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Hoje posso me realizar, sentir e viver,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Hoje, tudo é real e eu aceito e acredito.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Mas, na vida nada é constante,</a:t>
            </a:r>
          </a:p>
          <a:p>
            <a:pPr algn="ctr"/>
            <a:r>
              <a:rPr lang="pt-BR" sz="3200" dirty="0" smtClean="0">
                <a:latin typeface="Script MT Bold" panose="03040602040607080904" pitchFamily="66" charset="0"/>
              </a:rPr>
              <a:t> Se há mudança é só por instantes.</a:t>
            </a:r>
            <a:endParaRPr lang="pt-BR" sz="32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174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94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735131" y="2096679"/>
            <a:ext cx="4666445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Nesta vida nada é permanente,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Nem o instante presente.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Nem o passado,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Mas, o futuro é promissor.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Nada nesta vida dura,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Pouca coisa se persiste, bem pouco perdura.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Na realidade, tudo muda,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O destino é a única verdade.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Hoje posso me realizar, sentir e viver,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Hoje, tudo é real e eu aceito e acredito.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Mas, na vida nada é constante,</a:t>
            </a:r>
          </a:p>
          <a:p>
            <a:pPr algn="ctr"/>
            <a:r>
              <a:rPr lang="pt-BR" sz="2200" dirty="0" smtClean="0">
                <a:latin typeface="Script MT Bold" panose="03040602040607080904" pitchFamily="66" charset="0"/>
              </a:rPr>
              <a:t> Se há mudança é só por instantes.</a:t>
            </a:r>
            <a:endParaRPr lang="pt-BR" sz="2200" dirty="0"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717" y="1508233"/>
            <a:ext cx="2610118" cy="2240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>
            <a:off x="5677331" y="1665792"/>
            <a:ext cx="3015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latin typeface="Script MT Bold" panose="03040602040607080904" pitchFamily="66" charset="0"/>
              </a:rPr>
              <a:t>Nem Tudo É Imutável </a:t>
            </a:r>
            <a:endParaRPr lang="pt-BR" sz="2400" dirty="0">
              <a:latin typeface="Script MT Bold" panose="03040602040607080904" pitchFamily="66" charset="0"/>
            </a:endParaRPr>
          </a:p>
        </p:txBody>
      </p:sp>
      <p:sp>
        <p:nvSpPr>
          <p:cNvPr id="7" name="Retângulo 7"/>
          <p:cNvSpPr>
            <a:spLocks noChangeArrowheads="1"/>
          </p:cNvSpPr>
          <p:nvPr/>
        </p:nvSpPr>
        <p:spPr bwMode="auto">
          <a:xfrm>
            <a:off x="9098177" y="3964028"/>
            <a:ext cx="2787622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latin typeface="Script MT Bold" panose="03040602040607080904" pitchFamily="66" charset="0"/>
              </a:rPr>
              <a:t>José Ernesto </a:t>
            </a:r>
            <a:r>
              <a:rPr lang="pt-BR" altLang="pt-BR" sz="2200" dirty="0" err="1">
                <a:latin typeface="Script MT Bold" panose="03040602040607080904" pitchFamily="66" charset="0"/>
              </a:rPr>
              <a:t>Ferraresso</a:t>
            </a:r>
            <a:endParaRPr lang="pt-BR" altLang="pt-BR" sz="2200" dirty="0"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latin typeface="Script MT Bold" panose="03040602040607080904" pitchFamily="66" charset="0"/>
              </a:rPr>
              <a:t>Serra Negra </a:t>
            </a:r>
            <a:r>
              <a:rPr lang="pt-BR" altLang="pt-BR" sz="2000" dirty="0" smtClean="0">
                <a:latin typeface="Script MT Bold" panose="03040602040607080904" pitchFamily="66" charset="0"/>
              </a:rPr>
              <a:t>– SP </a:t>
            </a:r>
            <a:endParaRPr lang="pt-BR" altLang="pt-BR" sz="2000" dirty="0"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latin typeface="Script MT Bold" panose="03040602040607080904" pitchFamily="66" charset="0"/>
              </a:rPr>
              <a:t>Brasil </a:t>
            </a:r>
          </a:p>
        </p:txBody>
      </p:sp>
    </p:spTree>
    <p:extLst>
      <p:ext uri="{BB962C8B-B14F-4D97-AF65-F5344CB8AC3E}">
        <p14:creationId xmlns:p14="http://schemas.microsoft.com/office/powerpoint/2010/main" val="239503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dir="d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4"/>
          <p:cNvSpPr>
            <a:spLocks noChangeArrowheads="1"/>
          </p:cNvSpPr>
          <p:nvPr/>
        </p:nvSpPr>
        <p:spPr bwMode="auto">
          <a:xfrm>
            <a:off x="2561833" y="1805794"/>
            <a:ext cx="9091612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latin typeface="Script MT Bold" panose="03040602040607080904" pitchFamily="66" charset="0"/>
              </a:rPr>
              <a:t>E-mail: </a:t>
            </a:r>
            <a:r>
              <a:rPr lang="pt-BR" altLang="pt-BR" sz="2200" b="1" dirty="0"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200" b="1" dirty="0"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200" dirty="0">
                <a:latin typeface="Script MT Bold" panose="03040602040607080904" pitchFamily="66" charset="0"/>
              </a:rPr>
              <a:t>Texto: </a:t>
            </a:r>
            <a:r>
              <a:rPr lang="pt-BR" altLang="pt-BR" sz="2200" dirty="0" smtClean="0">
                <a:latin typeface="Script MT Bold" panose="03040602040607080904" pitchFamily="66" charset="0"/>
              </a:rPr>
              <a:t>José </a:t>
            </a:r>
            <a:r>
              <a:rPr lang="pt-BR" altLang="pt-BR" sz="2200" dirty="0">
                <a:latin typeface="Script MT Bold" panose="03040602040607080904" pitchFamily="66" charset="0"/>
              </a:rPr>
              <a:t>Ernesto </a:t>
            </a:r>
            <a:r>
              <a:rPr lang="pt-BR" altLang="pt-BR" sz="2200" dirty="0" err="1">
                <a:latin typeface="Script MT Bold" panose="03040602040607080904" pitchFamily="66" charset="0"/>
              </a:rPr>
              <a:t>Ferraresso</a:t>
            </a:r>
            <a:r>
              <a:rPr lang="pt-BR" altLang="pt-BR" sz="2200" dirty="0">
                <a:latin typeface="Script MT Bold" panose="03040602040607080904" pitchFamily="66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200" dirty="0">
                <a:latin typeface="Script MT Bold" panose="03040602040607080904" pitchFamily="66" charset="0"/>
              </a:rPr>
              <a:t>Imagens: Internet e Arquivo </a:t>
            </a:r>
            <a:r>
              <a:rPr lang="pt-BR" altLang="pt-BR" sz="2200" dirty="0" smtClean="0">
                <a:latin typeface="Script MT Bold" panose="03040602040607080904" pitchFamily="66" charset="0"/>
              </a:rPr>
              <a:t>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200" dirty="0" smtClean="0">
                <a:latin typeface="Script MT Bold" panose="03040602040607080904" pitchFamily="66" charset="0"/>
              </a:rPr>
              <a:t>Música: </a:t>
            </a:r>
            <a:r>
              <a:rPr lang="es-ES" altLang="pt-BR" sz="2200" dirty="0">
                <a:latin typeface="Script MT Bold" panose="03040602040607080904" pitchFamily="66" charset="0"/>
              </a:rPr>
              <a:t>Anthony Ventura e </a:t>
            </a:r>
            <a:r>
              <a:rPr lang="es-ES" altLang="pt-BR" sz="2200" dirty="0" smtClean="0">
                <a:latin typeface="Script MT Bold" panose="03040602040607080904" pitchFamily="66" charset="0"/>
              </a:rPr>
              <a:t>Orquestra </a:t>
            </a:r>
            <a:r>
              <a:rPr lang="es-ES" altLang="pt-BR" sz="2200" dirty="0">
                <a:latin typeface="Script MT Bold" panose="03040602040607080904" pitchFamily="66" charset="0"/>
              </a:rPr>
              <a:t>- Vaya </a:t>
            </a:r>
            <a:r>
              <a:rPr lang="es-ES" altLang="pt-BR" sz="2200" dirty="0" smtClean="0">
                <a:latin typeface="Script MT Bold" panose="03040602040607080904" pitchFamily="66" charset="0"/>
              </a:rPr>
              <a:t>Con </a:t>
            </a:r>
            <a:r>
              <a:rPr lang="es-ES" altLang="pt-BR" sz="2200" dirty="0">
                <a:latin typeface="Script MT Bold" panose="03040602040607080904" pitchFamily="66" charset="0"/>
              </a:rPr>
              <a:t>Dios </a:t>
            </a:r>
            <a:r>
              <a:rPr lang="pt-BR" altLang="pt-BR" sz="2200" b="1" dirty="0" smtClean="0"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200" b="1" dirty="0"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200" b="1" dirty="0"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b="1" dirty="0">
                <a:latin typeface="Script MT Bold" panose="03040602040607080904" pitchFamily="66" charset="0"/>
                <a:hlinkClick r:id="rId4"/>
              </a:rPr>
              <a:t>https://</a:t>
            </a:r>
            <a:r>
              <a:rPr lang="pt-BR" altLang="pt-BR" sz="2200" b="1" dirty="0">
                <a:latin typeface="Script MT Bold" panose="03040602040607080904" pitchFamily="66" charset="0"/>
                <a:hlinkClick r:id=""/>
              </a:rPr>
              <a:t>www.youtube.com/channel/UCAdCeCGHGTxtxQskjl4zkow</a:t>
            </a:r>
            <a:endParaRPr lang="pt-BR" altLang="pt-BR" sz="2200" b="1" dirty="0"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latin typeface="Script MT Bold" panose="03040602040607080904" pitchFamily="66" charset="0"/>
              </a:rPr>
              <a:t>Data : </a:t>
            </a:r>
            <a:r>
              <a:rPr lang="pt-BR" altLang="pt-BR" sz="2200" dirty="0" smtClean="0">
                <a:latin typeface="Script MT Bold" panose="03040602040607080904" pitchFamily="66" charset="0"/>
              </a:rPr>
              <a:t>03 </a:t>
            </a:r>
            <a:r>
              <a:rPr lang="pt-BR" altLang="pt-BR" sz="2200" dirty="0">
                <a:latin typeface="Script MT Bold" panose="03040602040607080904" pitchFamily="66" charset="0"/>
              </a:rPr>
              <a:t>de </a:t>
            </a:r>
            <a:r>
              <a:rPr lang="pt-BR" altLang="pt-BR" sz="2200" dirty="0" smtClean="0">
                <a:latin typeface="Script MT Bold" panose="03040602040607080904" pitchFamily="66" charset="0"/>
              </a:rPr>
              <a:t>Março </a:t>
            </a:r>
            <a:r>
              <a:rPr lang="pt-BR" altLang="pt-BR" sz="2200" dirty="0">
                <a:latin typeface="Script MT Bold" panose="03040602040607080904" pitchFamily="66" charset="0"/>
              </a:rPr>
              <a:t>de </a:t>
            </a:r>
            <a:r>
              <a:rPr lang="pt-BR" altLang="pt-BR" sz="2200" dirty="0" smtClean="0">
                <a:latin typeface="Script MT Bold" panose="03040602040607080904" pitchFamily="66" charset="0"/>
              </a:rPr>
              <a:t>2018</a:t>
            </a:r>
            <a:endParaRPr lang="pt-BR" altLang="pt-BR" sz="2200" dirty="0">
              <a:latin typeface="Script MT Bold" panose="03040602040607080904" pitchFamily="66" charset="0"/>
            </a:endParaRPr>
          </a:p>
        </p:txBody>
      </p:sp>
      <p:pic>
        <p:nvPicPr>
          <p:cNvPr id="5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2966">
            <a:off x="632371" y="4533904"/>
            <a:ext cx="1722437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652" y="5546628"/>
            <a:ext cx="1905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792" y="4124294"/>
            <a:ext cx="3657869" cy="274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2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000">
        <p14:prism dir="d"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255</Words>
  <Application>Microsoft Office PowerPoint</Application>
  <PresentationFormat>Widescreen</PresentationFormat>
  <Paragraphs>39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Nem Tudo É Imutável José Ernesto Ferraresso</dc:title>
  <dc:subject>Poema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14</cp:revision>
  <dcterms:created xsi:type="dcterms:W3CDTF">2018-03-04T18:06:14Z</dcterms:created>
  <dcterms:modified xsi:type="dcterms:W3CDTF">2018-03-05T03:40:01Z</dcterms:modified>
  <cp:category>apresentação em Slides</cp:category>
</cp:coreProperties>
</file>